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7"/>
  </p:notesMasterIdLst>
  <p:sldIdLst>
    <p:sldId id="329" r:id="rId2"/>
    <p:sldId id="337" r:id="rId3"/>
    <p:sldId id="339" r:id="rId4"/>
    <p:sldId id="335" r:id="rId5"/>
    <p:sldId id="330" r:id="rId6"/>
  </p:sldIdLst>
  <p:sldSz cx="19980275" cy="11310938"/>
  <p:notesSz cx="6858000" cy="9144000"/>
  <p:embeddedFontLst>
    <p:embeddedFont>
      <p:font typeface="Robot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rimson Text" panose="020B0604020202020204" charset="0"/>
      <p:regular r:id="rId13"/>
    </p:embeddedFont>
  </p:embeddedFontLst>
  <p:defaultTextStyle>
    <a:defPPr>
      <a:defRPr lang="en-US"/>
    </a:defPPr>
    <a:lvl1pPr algn="l" defTabSz="889000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1pPr>
    <a:lvl2pPr marL="889000" indent="-431800" algn="l" defTabSz="889000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2pPr>
    <a:lvl3pPr marL="1778000" indent="-863600" algn="l" defTabSz="889000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3pPr>
    <a:lvl4pPr marL="2668588" indent="-1296988" algn="l" defTabSz="889000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4pPr>
    <a:lvl5pPr marL="3557588" indent="-1728788" algn="l" defTabSz="889000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Roboto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3">
          <p15:clr>
            <a:srgbClr val="A4A3A4"/>
          </p15:clr>
        </p15:guide>
        <p15:guide id="2" pos="12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E4"/>
    <a:srgbClr val="E7DFD1"/>
    <a:srgbClr val="DDD1BD"/>
    <a:srgbClr val="AA9065"/>
    <a:srgbClr val="27C2A8"/>
    <a:srgbClr val="F6F3EE"/>
    <a:srgbClr val="F55D4B"/>
    <a:srgbClr val="2E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58" autoAdjust="0"/>
  </p:normalViewPr>
  <p:slideViewPr>
    <p:cSldViewPr snapToGrid="0" snapToObjects="1">
      <p:cViewPr varScale="1">
        <p:scale>
          <a:sx n="70" d="100"/>
          <a:sy n="70" d="100"/>
        </p:scale>
        <p:origin x="384" y="132"/>
      </p:cViewPr>
      <p:guideLst>
        <p:guide orient="horz" pos="3563"/>
        <p:guide pos="12364"/>
      </p:guideLst>
    </p:cSldViewPr>
  </p:slideViewPr>
  <p:outlineViewPr>
    <p:cViewPr>
      <p:scale>
        <a:sx n="33" d="100"/>
        <a:sy n="33" d="100"/>
      </p:scale>
      <p:origin x="0" y="54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897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897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432E54-824A-4717-A320-D55A1C0040EA}" type="datetimeFigureOut">
              <a:rPr lang="en-AU"/>
              <a:pPr>
                <a:defRPr/>
              </a:pPr>
              <a:t>31/07/2019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85800"/>
            <a:ext cx="6054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897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897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80930-65AD-4D54-BA15-6A96DD95936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765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35" algn="l" defTabSz="9142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81" algn="l" defTabSz="9142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28" algn="l" defTabSz="9142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175" algn="l" defTabSz="9142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ckground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-4763"/>
            <a:ext cx="19980275" cy="11310938"/>
          </a:xfrm>
          <a:custGeom>
            <a:avLst/>
            <a:gdLst>
              <a:gd name="T0" fmla="*/ 0 w 20104100"/>
              <a:gd name="T1" fmla="*/ 11313002 h 11308715"/>
              <a:gd name="T2" fmla="*/ 19857212 w 20104100"/>
              <a:gd name="T3" fmla="*/ 11313002 h 11308715"/>
              <a:gd name="T4" fmla="*/ 19857212 w 20104100"/>
              <a:gd name="T5" fmla="*/ 0 h 11308715"/>
              <a:gd name="T6" fmla="*/ 0 w 20104100"/>
              <a:gd name="T7" fmla="*/ 0 h 11308715"/>
              <a:gd name="T8" fmla="*/ 0 w 20104100"/>
              <a:gd name="T9" fmla="*/ 11313002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50200" y="-406400"/>
            <a:ext cx="184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6" name="Picture 2" descr="C:\Users\Carl\Downloads\PPT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77875"/>
            <a:ext cx="41798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b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0" y="573088"/>
            <a:ext cx="11271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865438" y="5932488"/>
            <a:ext cx="14249399" cy="900112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500">
                <a:solidFill>
                  <a:srgbClr val="FFFFF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rgbClr val="FFFFFF"/>
                </a:solidFill>
              </a:defRPr>
            </a:lvl2pPr>
            <a:lvl3pPr marL="1779491" indent="0" algn="ctr">
              <a:buNone/>
              <a:defRPr sz="3900">
                <a:solidFill>
                  <a:srgbClr val="FFFFFF"/>
                </a:solidFill>
              </a:defRPr>
            </a:lvl3pPr>
            <a:lvl4pPr marL="2669235" indent="0" algn="ctr">
              <a:buNone/>
              <a:defRPr sz="3900">
                <a:solidFill>
                  <a:srgbClr val="FFFFFF"/>
                </a:solidFill>
              </a:defRPr>
            </a:lvl4pPr>
            <a:lvl5pPr marL="3558981" indent="0" algn="ctr">
              <a:buNone/>
              <a:defRPr sz="3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/>
          </p:nvPr>
        </p:nvSpPr>
        <p:spPr>
          <a:xfrm>
            <a:off x="998538" y="4229100"/>
            <a:ext cx="17983200" cy="1422401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solidFill>
                  <a:srgbClr val="FFFFFF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6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17862549" cy="6807201"/>
          </a:xfrm>
          <a:prstGeom prst="rect">
            <a:avLst/>
          </a:prstGeom>
        </p:spPr>
        <p:txBody>
          <a:bodyPr vert="horz" lIns="91429" tIns="45714" rIns="91429" bIns="45714" numCol="2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2F6C-0061-49CC-A86A-BB752A83D68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9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whit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17862549" cy="6807201"/>
          </a:xfrm>
          <a:prstGeom prst="rect">
            <a:avLst/>
          </a:prstGeom>
        </p:spPr>
        <p:txBody>
          <a:bodyPr vert="horz" lIns="91429" tIns="45714" rIns="91429" bIns="45714" numCol="2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3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8325-5EE8-4161-85F0-9DBAEEA81B8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619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allout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8368637" cy="6807201"/>
          </a:xfrm>
          <a:prstGeom prst="rect">
            <a:avLst/>
          </a:prstGeom>
        </p:spPr>
        <p:txBody>
          <a:bodyPr vert="horz" lIns="91429" tIns="45714" rIns="91429" bIns="45714" numCol="1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43"/>
          </p:nvPr>
        </p:nvSpPr>
        <p:spPr>
          <a:xfrm>
            <a:off x="10064090" y="3352800"/>
            <a:ext cx="8808112" cy="68072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65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77F7-D1AE-4591-884F-9E8F52ACCB2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22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allout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8368637" cy="6807201"/>
          </a:xfrm>
          <a:prstGeom prst="rect">
            <a:avLst/>
          </a:prstGeom>
        </p:spPr>
        <p:txBody>
          <a:bodyPr vert="horz" lIns="91429" tIns="45714" rIns="91429" bIns="45714" numCol="1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43"/>
          </p:nvPr>
        </p:nvSpPr>
        <p:spPr>
          <a:xfrm>
            <a:off x="10064090" y="3352800"/>
            <a:ext cx="8808112" cy="68072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65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4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1D9F-44CD-4D05-8B82-D0C33E31F06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608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header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8368637" cy="6807201"/>
          </a:xfrm>
          <a:prstGeom prst="rect">
            <a:avLst/>
          </a:prstGeom>
        </p:spPr>
        <p:txBody>
          <a:bodyPr vert="horz" lIns="91429" tIns="45714" rIns="91429" bIns="45714" numCol="1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9855202" y="3352800"/>
            <a:ext cx="9017000" cy="68072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>
              <a:buNone/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C697-9186-4D07-935A-A437A7B2B39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507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hite header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3352800"/>
            <a:ext cx="8368637" cy="6807201"/>
          </a:xfrm>
          <a:prstGeom prst="rect">
            <a:avLst/>
          </a:prstGeom>
        </p:spPr>
        <p:txBody>
          <a:bodyPr vert="horz" lIns="91429" tIns="45714" rIns="91429" bIns="45714" numCol="1"/>
          <a:lstStyle>
            <a:lvl1pPr marL="571435" indent="-571435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9855202" y="3352800"/>
            <a:ext cx="9017000" cy="68072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>
              <a:buNone/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4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A0D1F-F2E9-4204-B3A7-629DBC7CE6A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703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7C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4254501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4991102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chemeClr val="bg1"/>
                </a:solidFill>
                <a:latin typeface="+mj-lt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52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7C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6925505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3852106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chemeClr val="bg1"/>
                </a:solidFill>
                <a:latin typeface="+mj-lt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36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4254501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4991102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rgbClr val="FFFFFF"/>
                </a:solidFill>
                <a:latin typeface="+mj-lt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71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6949575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3876176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rgbClr val="FFFFFF"/>
                </a:solidFill>
                <a:latin typeface="+mj-lt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7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ckground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-4763"/>
            <a:ext cx="19980275" cy="11310938"/>
          </a:xfrm>
          <a:custGeom>
            <a:avLst/>
            <a:gdLst>
              <a:gd name="T0" fmla="*/ 0 w 20104100"/>
              <a:gd name="T1" fmla="*/ 11313002 h 11308715"/>
              <a:gd name="T2" fmla="*/ 19857212 w 20104100"/>
              <a:gd name="T3" fmla="*/ 11313002 h 11308715"/>
              <a:gd name="T4" fmla="*/ 19857212 w 20104100"/>
              <a:gd name="T5" fmla="*/ 0 h 11308715"/>
              <a:gd name="T6" fmla="*/ 0 w 20104100"/>
              <a:gd name="T7" fmla="*/ 0 h 11308715"/>
              <a:gd name="T8" fmla="*/ 0 w 20104100"/>
              <a:gd name="T9" fmla="*/ 11313002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50200" y="-406400"/>
            <a:ext cx="184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6" name="Picture 2" descr="C:\Users\Carl\Downloads\PPT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77875"/>
            <a:ext cx="41798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b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0" y="573088"/>
            <a:ext cx="11271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865438" y="5932488"/>
            <a:ext cx="14249399" cy="900112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500">
                <a:solidFill>
                  <a:srgbClr val="FFFFF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rgbClr val="FFFFFF"/>
                </a:solidFill>
              </a:defRPr>
            </a:lvl2pPr>
            <a:lvl3pPr marL="1779491" indent="0" algn="ctr">
              <a:buNone/>
              <a:defRPr sz="3900">
                <a:solidFill>
                  <a:srgbClr val="FFFFFF"/>
                </a:solidFill>
              </a:defRPr>
            </a:lvl3pPr>
            <a:lvl4pPr marL="2669235" indent="0" algn="ctr">
              <a:buNone/>
              <a:defRPr sz="3900">
                <a:solidFill>
                  <a:srgbClr val="FFFFFF"/>
                </a:solidFill>
              </a:defRPr>
            </a:lvl4pPr>
            <a:lvl5pPr marL="3558981" indent="0" algn="ctr">
              <a:buNone/>
              <a:defRPr sz="3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/>
          </p:nvPr>
        </p:nvSpPr>
        <p:spPr>
          <a:xfrm>
            <a:off x="998538" y="4229100"/>
            <a:ext cx="17983200" cy="1422401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solidFill>
                  <a:srgbClr val="FFFFFF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5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4254501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4991102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rgbClr val="FFFFFF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084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0 w 20104100"/>
              <a:gd name="T1" fmla="*/ 11309826 h 11308715"/>
              <a:gd name="T2" fmla="*/ 20104099 w 20104100"/>
              <a:gd name="T3" fmla="*/ 11309826 h 11308715"/>
              <a:gd name="T4" fmla="*/ 20104099 w 20104100"/>
              <a:gd name="T5" fmla="*/ 0 h 11308715"/>
              <a:gd name="T6" fmla="*/ 0 w 20104100"/>
              <a:gd name="T7" fmla="*/ 0 h 11308715"/>
              <a:gd name="T8" fmla="*/ 0 w 20104100"/>
              <a:gd name="T9" fmla="*/ 11309826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6973633"/>
            <a:ext cx="17863213" cy="7366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chemeClr val="bg1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1008988" y="3900234"/>
            <a:ext cx="17863213" cy="3073400"/>
          </a:xfrm>
          <a:prstGeom prst="rect">
            <a:avLst/>
          </a:prstGeom>
        </p:spPr>
        <p:txBody>
          <a:bodyPr vert="horz" lIns="91429" tIns="45714" rIns="91429" bIns="45714" anchor="t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5400" b="0" baseline="0">
                <a:solidFill>
                  <a:srgbClr val="FFFFFF"/>
                </a:solidFill>
                <a:latin typeface="+mj-lt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17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9650" y="3517900"/>
            <a:ext cx="57594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43750" y="3517900"/>
            <a:ext cx="57594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3252450" y="3517900"/>
            <a:ext cx="57594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"/>
          </p:nvPr>
        </p:nvSpPr>
        <p:spPr>
          <a:xfrm>
            <a:off x="1422399" y="3835401"/>
            <a:ext cx="4927601" cy="6172200"/>
          </a:xfrm>
          <a:prstGeom prst="rect">
            <a:avLst/>
          </a:prstGeom>
          <a:noFill/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3900" baseline="0">
                <a:solidFill>
                  <a:srgbClr val="AA9065"/>
                </a:solidFill>
                <a:latin typeface="Roboto" pitchFamily="2" charset="0"/>
              </a:defRPr>
            </a:lvl1pPr>
            <a:lvl2pPr algn="ctr">
              <a:defRPr>
                <a:solidFill>
                  <a:srgbClr val="AA9065"/>
                </a:solidFill>
                <a:latin typeface="+mn-lt"/>
              </a:defRPr>
            </a:lvl2pPr>
            <a:lvl3pPr algn="ctr">
              <a:defRPr>
                <a:solidFill>
                  <a:srgbClr val="AA9065"/>
                </a:solidFill>
                <a:latin typeface="+mn-lt"/>
              </a:defRPr>
            </a:lvl3pPr>
            <a:lvl4pPr algn="ctr">
              <a:defRPr>
                <a:solidFill>
                  <a:srgbClr val="AA9065"/>
                </a:solidFill>
                <a:latin typeface="+mn-lt"/>
              </a:defRPr>
            </a:lvl4pPr>
            <a:lvl5pPr algn="ctr">
              <a:defRPr>
                <a:solidFill>
                  <a:srgbClr val="AA9065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3"/>
          </p:nvPr>
        </p:nvSpPr>
        <p:spPr>
          <a:xfrm>
            <a:off x="7556499" y="5092702"/>
            <a:ext cx="4933950" cy="571499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44"/>
          </p:nvPr>
        </p:nvSpPr>
        <p:spPr>
          <a:xfrm>
            <a:off x="7556499" y="5854701"/>
            <a:ext cx="4933950" cy="41529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3665199" y="5092702"/>
            <a:ext cx="4933950" cy="571499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13665199" y="5854701"/>
            <a:ext cx="4933950" cy="41529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C1F7C-C8DF-4EF5-A9C4-69DB6BD3ADA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1371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all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6650" y="3352800"/>
            <a:ext cx="83756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43"/>
          </p:nvPr>
        </p:nvSpPr>
        <p:spPr>
          <a:xfrm>
            <a:off x="10064090" y="3352800"/>
            <a:ext cx="8808112" cy="68072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65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549399" y="3822701"/>
            <a:ext cx="7467601" cy="571499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1549399" y="4584701"/>
            <a:ext cx="7467601" cy="41529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28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E950-8377-436B-A1E0-74A159550E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320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136652" y="3098800"/>
            <a:ext cx="6806075" cy="12318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7943216" y="3098800"/>
            <a:ext cx="11017885" cy="1231899"/>
          </a:xfrm>
          <a:prstGeom prst="rect">
            <a:avLst/>
          </a:prstGeom>
          <a:solidFill>
            <a:srgbClr val="F8F6F1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1136652" y="4470400"/>
            <a:ext cx="6806075" cy="12318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7943216" y="4470400"/>
            <a:ext cx="11017885" cy="1231899"/>
          </a:xfrm>
          <a:prstGeom prst="rect">
            <a:avLst/>
          </a:prstGeom>
          <a:solidFill>
            <a:srgbClr val="F8F6F1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136652" y="5842001"/>
            <a:ext cx="6806075" cy="12318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7943216" y="5842001"/>
            <a:ext cx="11017885" cy="1231899"/>
          </a:xfrm>
          <a:prstGeom prst="rect">
            <a:avLst/>
          </a:prstGeom>
          <a:solidFill>
            <a:srgbClr val="F8F6F1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136652" y="7226301"/>
            <a:ext cx="6806075" cy="12318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7943216" y="7226301"/>
            <a:ext cx="11017885" cy="1231899"/>
          </a:xfrm>
          <a:prstGeom prst="rect">
            <a:avLst/>
          </a:prstGeom>
          <a:solidFill>
            <a:srgbClr val="F8F6F1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136652" y="8610601"/>
            <a:ext cx="6806075" cy="12318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7943216" y="8610601"/>
            <a:ext cx="11017885" cy="1231899"/>
          </a:xfrm>
          <a:prstGeom prst="rect">
            <a:avLst/>
          </a:prstGeom>
          <a:solidFill>
            <a:srgbClr val="F8F6F1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5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EB42-B48B-4F7B-9925-1A3B16ED804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5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136652" y="3098800"/>
            <a:ext cx="6806075" cy="1231899"/>
          </a:xfrm>
          <a:prstGeom prst="rect">
            <a:avLst/>
          </a:prstGeom>
          <a:solidFill>
            <a:srgbClr val="DCDDD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7943216" y="3098800"/>
            <a:ext cx="11017885" cy="1231899"/>
          </a:xfrm>
          <a:prstGeom prst="rect">
            <a:avLst/>
          </a:prstGeom>
          <a:solidFill>
            <a:srgbClr val="ECECEE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1136652" y="4470400"/>
            <a:ext cx="6806075" cy="1231899"/>
          </a:xfrm>
          <a:prstGeom prst="rect">
            <a:avLst/>
          </a:prstGeom>
          <a:solidFill>
            <a:srgbClr val="DCDDD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7943216" y="4470400"/>
            <a:ext cx="11017885" cy="1231899"/>
          </a:xfrm>
          <a:prstGeom prst="rect">
            <a:avLst/>
          </a:prstGeom>
          <a:solidFill>
            <a:srgbClr val="ECECEE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136652" y="5842001"/>
            <a:ext cx="6806075" cy="1231899"/>
          </a:xfrm>
          <a:prstGeom prst="rect">
            <a:avLst/>
          </a:prstGeom>
          <a:solidFill>
            <a:srgbClr val="DCDDD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7943216" y="5842001"/>
            <a:ext cx="11017885" cy="1231899"/>
          </a:xfrm>
          <a:prstGeom prst="rect">
            <a:avLst/>
          </a:prstGeom>
          <a:solidFill>
            <a:srgbClr val="ECECEE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136652" y="7226301"/>
            <a:ext cx="6806075" cy="1231899"/>
          </a:xfrm>
          <a:prstGeom prst="rect">
            <a:avLst/>
          </a:prstGeom>
          <a:solidFill>
            <a:srgbClr val="DCDDD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7943216" y="7226301"/>
            <a:ext cx="11017885" cy="1231899"/>
          </a:xfrm>
          <a:prstGeom prst="rect">
            <a:avLst/>
          </a:prstGeom>
          <a:solidFill>
            <a:srgbClr val="ECECEE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136652" y="8610601"/>
            <a:ext cx="6806075" cy="1231899"/>
          </a:xfrm>
          <a:prstGeom prst="rect">
            <a:avLst/>
          </a:prstGeom>
          <a:solidFill>
            <a:srgbClr val="DCDDD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7943216" y="8610601"/>
            <a:ext cx="11017885" cy="1231899"/>
          </a:xfrm>
          <a:prstGeom prst="rect">
            <a:avLst/>
          </a:prstGeom>
          <a:solidFill>
            <a:srgbClr val="ECECEE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5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50E1-111A-4D9E-A7C3-39EF831335E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29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136652" y="3098800"/>
            <a:ext cx="6806075" cy="1231899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7943216" y="3098800"/>
            <a:ext cx="11017885" cy="1231899"/>
          </a:xfrm>
          <a:prstGeom prst="rect">
            <a:avLst/>
          </a:prstGeom>
          <a:solidFill>
            <a:srgbClr val="E9F9F6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1136652" y="4470400"/>
            <a:ext cx="6806075" cy="1231899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7943216" y="4470400"/>
            <a:ext cx="11017885" cy="1231899"/>
          </a:xfrm>
          <a:prstGeom prst="rect">
            <a:avLst/>
          </a:prstGeom>
          <a:solidFill>
            <a:srgbClr val="E9F9F6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136652" y="5842001"/>
            <a:ext cx="6806075" cy="1231899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7943216" y="5842001"/>
            <a:ext cx="11017885" cy="1231899"/>
          </a:xfrm>
          <a:prstGeom prst="rect">
            <a:avLst/>
          </a:prstGeom>
          <a:solidFill>
            <a:srgbClr val="E9F9F6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136652" y="7226301"/>
            <a:ext cx="6806075" cy="1231899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7943216" y="7226301"/>
            <a:ext cx="11017885" cy="1231899"/>
          </a:xfrm>
          <a:prstGeom prst="rect">
            <a:avLst/>
          </a:prstGeom>
          <a:solidFill>
            <a:srgbClr val="E9F9F6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136652" y="8610601"/>
            <a:ext cx="6806075" cy="1231899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7943216" y="8610601"/>
            <a:ext cx="11017885" cy="1231899"/>
          </a:xfrm>
          <a:prstGeom prst="rect">
            <a:avLst/>
          </a:prstGeom>
          <a:solidFill>
            <a:srgbClr val="E9F9F6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5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7760-2CE5-40C6-A9FD-C445E056F3F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597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136652" y="3098800"/>
            <a:ext cx="6806075" cy="1231899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7943216" y="3098800"/>
            <a:ext cx="11017885" cy="1231899"/>
          </a:xfrm>
          <a:prstGeom prst="rect">
            <a:avLst/>
          </a:prstGeom>
          <a:solidFill>
            <a:srgbClr val="FEEFE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1136652" y="4470400"/>
            <a:ext cx="6806075" cy="1231899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7943216" y="4470400"/>
            <a:ext cx="11017885" cy="1231899"/>
          </a:xfrm>
          <a:prstGeom prst="rect">
            <a:avLst/>
          </a:prstGeom>
          <a:solidFill>
            <a:srgbClr val="FEEFE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136652" y="5842001"/>
            <a:ext cx="6806075" cy="1231899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7943216" y="5842001"/>
            <a:ext cx="11017885" cy="1231899"/>
          </a:xfrm>
          <a:prstGeom prst="rect">
            <a:avLst/>
          </a:prstGeom>
          <a:solidFill>
            <a:srgbClr val="FEEFE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136652" y="7226301"/>
            <a:ext cx="6806075" cy="1231899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7943216" y="7226301"/>
            <a:ext cx="11017885" cy="1231899"/>
          </a:xfrm>
          <a:prstGeom prst="rect">
            <a:avLst/>
          </a:prstGeom>
          <a:solidFill>
            <a:srgbClr val="FEEFE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136652" y="8610601"/>
            <a:ext cx="6806075" cy="1231899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7943216" y="8610601"/>
            <a:ext cx="11017885" cy="1231899"/>
          </a:xfrm>
          <a:prstGeom prst="rect">
            <a:avLst/>
          </a:prstGeom>
          <a:solidFill>
            <a:srgbClr val="FEEFED"/>
          </a:solidFill>
        </p:spPr>
        <p:txBody>
          <a:bodyPr vert="horz" lIns="91429" tIns="45714" rIns="91429" bIns="45714" anchor="ctr"/>
          <a:lstStyle>
            <a:lvl1pPr marL="0" indent="0" algn="l">
              <a:buNone/>
              <a:defRPr sz="24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5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DDA5-FFA4-4AA9-9A77-C39E6CE061A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2542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>
            <a:spLocks/>
          </p:cNvSpPr>
          <p:nvPr userDrawn="1"/>
        </p:nvSpPr>
        <p:spPr bwMode="auto">
          <a:xfrm>
            <a:off x="1395413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0" name="object 9"/>
          <p:cNvSpPr>
            <a:spLocks/>
          </p:cNvSpPr>
          <p:nvPr userDrawn="1"/>
        </p:nvSpPr>
        <p:spPr bwMode="auto">
          <a:xfrm>
            <a:off x="13128625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1" name="object 3"/>
          <p:cNvSpPr>
            <a:spLocks/>
          </p:cNvSpPr>
          <p:nvPr userDrawn="1"/>
        </p:nvSpPr>
        <p:spPr bwMode="auto">
          <a:xfrm>
            <a:off x="4327525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2" name="object 3"/>
          <p:cNvSpPr>
            <a:spLocks/>
          </p:cNvSpPr>
          <p:nvPr userDrawn="1"/>
        </p:nvSpPr>
        <p:spPr bwMode="auto">
          <a:xfrm>
            <a:off x="7261225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3" name="object 3"/>
          <p:cNvSpPr>
            <a:spLocks/>
          </p:cNvSpPr>
          <p:nvPr userDrawn="1"/>
        </p:nvSpPr>
        <p:spPr bwMode="auto">
          <a:xfrm>
            <a:off x="10194925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4" name="object 3"/>
          <p:cNvSpPr>
            <a:spLocks/>
          </p:cNvSpPr>
          <p:nvPr userDrawn="1"/>
        </p:nvSpPr>
        <p:spPr bwMode="auto">
          <a:xfrm>
            <a:off x="16062325" y="3517900"/>
            <a:ext cx="2774950" cy="6743700"/>
          </a:xfrm>
          <a:custGeom>
            <a:avLst/>
            <a:gdLst>
              <a:gd name="T0" fmla="*/ 0 w 2774950"/>
              <a:gd name="T1" fmla="*/ 6743250 h 6743700"/>
              <a:gd name="T2" fmla="*/ 2774784 w 2774950"/>
              <a:gd name="T3" fmla="*/ 6743250 h 6743700"/>
              <a:gd name="T4" fmla="*/ 2774784 w 2774950"/>
              <a:gd name="T5" fmla="*/ 0 h 6743700"/>
              <a:gd name="T6" fmla="*/ 0 w 2774950"/>
              <a:gd name="T7" fmla="*/ 0 h 6743700"/>
              <a:gd name="T8" fmla="*/ 0 w 2774950"/>
              <a:gd name="T9" fmla="*/ 6743250 h 674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4950" h="6743700">
                <a:moveTo>
                  <a:pt x="0" y="6743250"/>
                </a:moveTo>
                <a:lnTo>
                  <a:pt x="2774784" y="6743250"/>
                </a:lnTo>
                <a:lnTo>
                  <a:pt x="2774784" y="0"/>
                </a:lnTo>
                <a:lnTo>
                  <a:pt x="0" y="0"/>
                </a:lnTo>
                <a:lnTo>
                  <a:pt x="0" y="6743250"/>
                </a:lnTo>
                <a:close/>
              </a:path>
            </a:pathLst>
          </a:cu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5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6" name="object 16"/>
          <p:cNvSpPr>
            <a:spLocks noChangeArrowheads="1"/>
          </p:cNvSpPr>
          <p:nvPr userDrawn="1"/>
        </p:nvSpPr>
        <p:spPr bwMode="auto">
          <a:xfrm>
            <a:off x="5324475" y="3811588"/>
            <a:ext cx="669925" cy="585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7" name="object 17"/>
          <p:cNvSpPr>
            <a:spLocks noChangeArrowheads="1"/>
          </p:cNvSpPr>
          <p:nvPr userDrawn="1"/>
        </p:nvSpPr>
        <p:spPr bwMode="auto">
          <a:xfrm>
            <a:off x="14173200" y="3768725"/>
            <a:ext cx="669925" cy="6715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object 18"/>
          <p:cNvSpPr>
            <a:spLocks noChangeArrowheads="1"/>
          </p:cNvSpPr>
          <p:nvPr userDrawn="1"/>
        </p:nvSpPr>
        <p:spPr bwMode="auto">
          <a:xfrm>
            <a:off x="11241088" y="3768725"/>
            <a:ext cx="669925" cy="6715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9" name="object 19"/>
          <p:cNvSpPr>
            <a:spLocks noChangeArrowheads="1"/>
          </p:cNvSpPr>
          <p:nvPr userDrawn="1"/>
        </p:nvSpPr>
        <p:spPr bwMode="auto">
          <a:xfrm>
            <a:off x="8445500" y="3768725"/>
            <a:ext cx="419100" cy="6715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object 20"/>
          <p:cNvSpPr>
            <a:spLocks noChangeArrowheads="1"/>
          </p:cNvSpPr>
          <p:nvPr userDrawn="1"/>
        </p:nvSpPr>
        <p:spPr bwMode="auto">
          <a:xfrm>
            <a:off x="17245013" y="3768725"/>
            <a:ext cx="544512" cy="6715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7" name="object 21"/>
          <p:cNvSpPr>
            <a:spLocks noChangeArrowheads="1"/>
          </p:cNvSpPr>
          <p:nvPr userDrawn="1"/>
        </p:nvSpPr>
        <p:spPr bwMode="auto">
          <a:xfrm>
            <a:off x="2435225" y="3811588"/>
            <a:ext cx="585788" cy="585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1648486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4607585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7528586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0487686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13408685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6355086" y="4876800"/>
            <a:ext cx="2225015" cy="5054601"/>
          </a:xfrm>
          <a:prstGeom prst="rect">
            <a:avLst/>
          </a:prstGeom>
          <a:solidFill>
            <a:srgbClr val="F6F3EE"/>
          </a:solidFill>
        </p:spPr>
        <p:txBody>
          <a:bodyPr vert="horz" lIns="91429" tIns="45714" rIns="91429" bIns="45714" anchor="t"/>
          <a:lstStyle>
            <a:lvl1pPr marL="0" indent="0" algn="l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52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379F-BA7F-46DF-862B-009C31C8802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6408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4763750" y="3517900"/>
            <a:ext cx="42481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191750" y="3517900"/>
            <a:ext cx="4246563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607050" y="3517900"/>
            <a:ext cx="4248150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47750" y="3517900"/>
            <a:ext cx="4246563" cy="6743700"/>
          </a:xfrm>
          <a:prstGeom prst="rect">
            <a:avLst/>
          </a:prstGeom>
          <a:solidFill>
            <a:srgbClr val="F1E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5068378" y="3962402"/>
            <a:ext cx="3639095" cy="5714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15068378" y="4813300"/>
            <a:ext cx="3639095" cy="49657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1351517" y="6489702"/>
            <a:ext cx="3639095" cy="5714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1351517" y="7340601"/>
            <a:ext cx="3639095" cy="25400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5910818" y="6489702"/>
            <a:ext cx="3639095" cy="5714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5910818" y="7340601"/>
            <a:ext cx="3639095" cy="25400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10495517" y="3962402"/>
            <a:ext cx="3639095" cy="571499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10495517" y="4813300"/>
            <a:ext cx="3639095" cy="49657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 algn="ctr">
              <a:buNone/>
              <a:defRPr sz="19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1047751" y="3517900"/>
            <a:ext cx="4246563" cy="25273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>
              <a:buNone/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5607778" y="3517900"/>
            <a:ext cx="4246563" cy="2527300"/>
          </a:xfrm>
          <a:prstGeom prst="rect">
            <a:avLst/>
          </a:prstGeom>
          <a:solidFill>
            <a:srgbClr val="F1EDE4"/>
          </a:solidFill>
        </p:spPr>
        <p:txBody>
          <a:bodyPr vert="horz" lIns="91429" tIns="45714" rIns="91429" bIns="45714"/>
          <a:lstStyle>
            <a:lvl1pPr marL="0" indent="0">
              <a:buNone/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5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B7F4-98D3-4D28-8D5B-7FEF8AFD0FE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70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Background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-4763"/>
            <a:ext cx="19980275" cy="11310938"/>
          </a:xfrm>
          <a:custGeom>
            <a:avLst/>
            <a:gdLst>
              <a:gd name="T0" fmla="*/ 0 w 20104100"/>
              <a:gd name="T1" fmla="*/ 11313002 h 11308715"/>
              <a:gd name="T2" fmla="*/ 19857212 w 20104100"/>
              <a:gd name="T3" fmla="*/ 11313002 h 11308715"/>
              <a:gd name="T4" fmla="*/ 19857212 w 20104100"/>
              <a:gd name="T5" fmla="*/ 0 h 11308715"/>
              <a:gd name="T6" fmla="*/ 0 w 20104100"/>
              <a:gd name="T7" fmla="*/ 0 h 11308715"/>
              <a:gd name="T8" fmla="*/ 0 w 20104100"/>
              <a:gd name="T9" fmla="*/ 11313002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50200" y="-406400"/>
            <a:ext cx="184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6" name="Picture 2" descr="C:\Users\Carl\Downloads\PPT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77875"/>
            <a:ext cx="41798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b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0" y="573088"/>
            <a:ext cx="11271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865438" y="5932488"/>
            <a:ext cx="14249399" cy="900112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500">
                <a:solidFill>
                  <a:srgbClr val="FFFFF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rgbClr val="FFFFFF"/>
                </a:solidFill>
              </a:defRPr>
            </a:lvl2pPr>
            <a:lvl3pPr marL="1779491" indent="0" algn="ctr">
              <a:buNone/>
              <a:defRPr sz="3900">
                <a:solidFill>
                  <a:srgbClr val="FFFFFF"/>
                </a:solidFill>
              </a:defRPr>
            </a:lvl3pPr>
            <a:lvl4pPr marL="2669235" indent="0" algn="ctr">
              <a:buNone/>
              <a:defRPr sz="3900">
                <a:solidFill>
                  <a:srgbClr val="FFFFFF"/>
                </a:solidFill>
              </a:defRPr>
            </a:lvl4pPr>
            <a:lvl5pPr marL="3558981" indent="0" algn="ctr">
              <a:buNone/>
              <a:defRPr sz="3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/>
          </p:nvPr>
        </p:nvSpPr>
        <p:spPr>
          <a:xfrm>
            <a:off x="998538" y="4229100"/>
            <a:ext cx="17983200" cy="1422401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solidFill>
                  <a:srgbClr val="FFFFFF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96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008988" y="33528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42"/>
          </p:nvPr>
        </p:nvSpPr>
        <p:spPr>
          <a:xfrm>
            <a:off x="1009651" y="4622801"/>
            <a:ext cx="17862549" cy="5575300"/>
          </a:xfrm>
          <a:prstGeom prst="rect">
            <a:avLst/>
          </a:prstGeom>
        </p:spPr>
        <p:txBody>
          <a:bodyPr vert="horz" lIns="91429" tIns="45714" rIns="91429" bIns="45714" numCol="3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4ABF-4978-4447-AEF3-8CE3D31A08E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761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008988" y="33528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able Placeholder 7"/>
          <p:cNvSpPr>
            <a:spLocks noGrp="1"/>
          </p:cNvSpPr>
          <p:nvPr>
            <p:ph type="tbl" sz="quarter" idx="42"/>
          </p:nvPr>
        </p:nvSpPr>
        <p:spPr>
          <a:xfrm>
            <a:off x="1009651" y="4622801"/>
            <a:ext cx="17862549" cy="5575300"/>
          </a:xfrm>
          <a:prstGeom prst="rect">
            <a:avLst/>
          </a:prstGeom>
        </p:spPr>
        <p:txBody>
          <a:bodyPr vert="horz" lIns="91429" tIns="45714" rIns="91429" bIns="45714" numCol="3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3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979E-515A-4D6F-A47A-257EA7BB732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03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Up Down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7"/>
          <p:cNvSpPr>
            <a:spLocks/>
          </p:cNvSpPr>
          <p:nvPr userDrawn="1"/>
        </p:nvSpPr>
        <p:spPr bwMode="auto">
          <a:xfrm>
            <a:off x="1047750" y="3551238"/>
            <a:ext cx="8899525" cy="1089025"/>
          </a:xfrm>
          <a:custGeom>
            <a:avLst/>
            <a:gdLst>
              <a:gd name="T0" fmla="*/ 0 w 8900795"/>
              <a:gd name="T1" fmla="*/ 1088972 h 1089025"/>
              <a:gd name="T2" fmla="*/ 8897712 w 8900795"/>
              <a:gd name="T3" fmla="*/ 1088972 h 1089025"/>
              <a:gd name="T4" fmla="*/ 8897712 w 8900795"/>
              <a:gd name="T5" fmla="*/ 0 h 1089025"/>
              <a:gd name="T6" fmla="*/ 0 w 8900795"/>
              <a:gd name="T7" fmla="*/ 0 h 1089025"/>
              <a:gd name="T8" fmla="*/ 0 w 8900795"/>
              <a:gd name="T9" fmla="*/ 1088972 h 1089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00795" h="1089025">
                <a:moveTo>
                  <a:pt x="0" y="1088972"/>
                </a:moveTo>
                <a:lnTo>
                  <a:pt x="8900252" y="1088972"/>
                </a:lnTo>
                <a:lnTo>
                  <a:pt x="8900252" y="0"/>
                </a:lnTo>
                <a:lnTo>
                  <a:pt x="0" y="0"/>
                </a:lnTo>
                <a:lnTo>
                  <a:pt x="0" y="1088972"/>
                </a:lnTo>
                <a:close/>
              </a:path>
            </a:pathLst>
          </a:custGeom>
          <a:solidFill>
            <a:srgbClr val="D4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9" name="object 19"/>
          <p:cNvSpPr>
            <a:spLocks/>
          </p:cNvSpPr>
          <p:nvPr userDrawn="1"/>
        </p:nvSpPr>
        <p:spPr bwMode="auto">
          <a:xfrm>
            <a:off x="10156825" y="3551238"/>
            <a:ext cx="8901113" cy="1089025"/>
          </a:xfrm>
          <a:custGeom>
            <a:avLst/>
            <a:gdLst>
              <a:gd name="T0" fmla="*/ 0 w 8900794"/>
              <a:gd name="T1" fmla="*/ 1088972 h 1089025"/>
              <a:gd name="T2" fmla="*/ 8900890 w 8900794"/>
              <a:gd name="T3" fmla="*/ 1088972 h 1089025"/>
              <a:gd name="T4" fmla="*/ 8900890 w 8900794"/>
              <a:gd name="T5" fmla="*/ 0 h 1089025"/>
              <a:gd name="T6" fmla="*/ 0 w 8900794"/>
              <a:gd name="T7" fmla="*/ 0 h 1089025"/>
              <a:gd name="T8" fmla="*/ 0 w 8900794"/>
              <a:gd name="T9" fmla="*/ 1088972 h 1089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00794" h="1089025">
                <a:moveTo>
                  <a:pt x="0" y="1088972"/>
                </a:moveTo>
                <a:lnTo>
                  <a:pt x="8900252" y="1088972"/>
                </a:lnTo>
                <a:lnTo>
                  <a:pt x="8900252" y="0"/>
                </a:lnTo>
                <a:lnTo>
                  <a:pt x="0" y="0"/>
                </a:lnTo>
                <a:lnTo>
                  <a:pt x="0" y="1088972"/>
                </a:lnTo>
                <a:close/>
              </a:path>
            </a:pathLst>
          </a:custGeom>
          <a:solidFill>
            <a:srgbClr val="FDD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0" name="object 25"/>
          <p:cNvSpPr>
            <a:spLocks/>
          </p:cNvSpPr>
          <p:nvPr userDrawn="1"/>
        </p:nvSpPr>
        <p:spPr bwMode="auto">
          <a:xfrm>
            <a:off x="8555038" y="3451225"/>
            <a:ext cx="1287462" cy="1289050"/>
          </a:xfrm>
          <a:custGeom>
            <a:avLst/>
            <a:gdLst>
              <a:gd name="T0" fmla="*/ 595018 w 1288415"/>
              <a:gd name="T1" fmla="*/ 1768 h 1288414"/>
              <a:gd name="T2" fmla="*/ 502037 w 1288415"/>
              <a:gd name="T3" fmla="*/ 15539 h 1288414"/>
              <a:gd name="T4" fmla="*/ 413885 w 1288415"/>
              <a:gd name="T5" fmla="*/ 42124 h 1288414"/>
              <a:gd name="T6" fmla="*/ 331553 w 1288415"/>
              <a:gd name="T7" fmla="*/ 80528 h 1288414"/>
              <a:gd name="T8" fmla="*/ 256035 w 1288415"/>
              <a:gd name="T9" fmla="*/ 129751 h 1288414"/>
              <a:gd name="T10" fmla="*/ 188330 w 1288415"/>
              <a:gd name="T11" fmla="*/ 188799 h 1288414"/>
              <a:gd name="T12" fmla="*/ 129428 w 1288415"/>
              <a:gd name="T13" fmla="*/ 256674 h 1288414"/>
              <a:gd name="T14" fmla="*/ 80327 w 1288415"/>
              <a:gd name="T15" fmla="*/ 332376 h 1288414"/>
              <a:gd name="T16" fmla="*/ 42019 w 1288415"/>
              <a:gd name="T17" fmla="*/ 414912 h 1288414"/>
              <a:gd name="T18" fmla="*/ 15500 w 1288415"/>
              <a:gd name="T19" fmla="*/ 503281 h 1288414"/>
              <a:gd name="T20" fmla="*/ 1764 w 1288415"/>
              <a:gd name="T21" fmla="*/ 596488 h 1288414"/>
              <a:gd name="T22" fmla="*/ 1764 w 1288415"/>
              <a:gd name="T23" fmla="*/ 692702 h 1288414"/>
              <a:gd name="T24" fmla="*/ 15500 w 1288415"/>
              <a:gd name="T25" fmla="*/ 785909 h 1288414"/>
              <a:gd name="T26" fmla="*/ 42019 w 1288415"/>
              <a:gd name="T27" fmla="*/ 874278 h 1288414"/>
              <a:gd name="T28" fmla="*/ 80327 w 1288415"/>
              <a:gd name="T29" fmla="*/ 956814 h 1288414"/>
              <a:gd name="T30" fmla="*/ 129428 w 1288415"/>
              <a:gd name="T31" fmla="*/ 1032516 h 1288414"/>
              <a:gd name="T32" fmla="*/ 188330 w 1288415"/>
              <a:gd name="T33" fmla="*/ 1100391 h 1288414"/>
              <a:gd name="T34" fmla="*/ 256035 w 1288415"/>
              <a:gd name="T35" fmla="*/ 1159438 h 1288414"/>
              <a:gd name="T36" fmla="*/ 331553 w 1288415"/>
              <a:gd name="T37" fmla="*/ 1208662 h 1288414"/>
              <a:gd name="T38" fmla="*/ 413885 w 1288415"/>
              <a:gd name="T39" fmla="*/ 1247066 h 1288414"/>
              <a:gd name="T40" fmla="*/ 502037 w 1288415"/>
              <a:gd name="T41" fmla="*/ 1273651 h 1288414"/>
              <a:gd name="T42" fmla="*/ 595018 w 1288415"/>
              <a:gd name="T43" fmla="*/ 1287422 h 1288414"/>
              <a:gd name="T44" fmla="*/ 690996 w 1288415"/>
              <a:gd name="T45" fmla="*/ 1287422 h 1288414"/>
              <a:gd name="T46" fmla="*/ 783975 w 1288415"/>
              <a:gd name="T47" fmla="*/ 1273651 h 1288414"/>
              <a:gd name="T48" fmla="*/ 872128 w 1288415"/>
              <a:gd name="T49" fmla="*/ 1247066 h 1288414"/>
              <a:gd name="T50" fmla="*/ 954460 w 1288415"/>
              <a:gd name="T51" fmla="*/ 1208662 h 1288414"/>
              <a:gd name="T52" fmla="*/ 1029978 w 1288415"/>
              <a:gd name="T53" fmla="*/ 1159438 h 1288414"/>
              <a:gd name="T54" fmla="*/ 1097683 w 1288415"/>
              <a:gd name="T55" fmla="*/ 1100391 h 1288414"/>
              <a:gd name="T56" fmla="*/ 1156585 w 1288415"/>
              <a:gd name="T57" fmla="*/ 1032516 h 1288414"/>
              <a:gd name="T58" fmla="*/ 1205687 w 1288415"/>
              <a:gd name="T59" fmla="*/ 956814 h 1288414"/>
              <a:gd name="T60" fmla="*/ 1243994 w 1288415"/>
              <a:gd name="T61" fmla="*/ 874278 h 1288414"/>
              <a:gd name="T62" fmla="*/ 1270515 w 1288415"/>
              <a:gd name="T63" fmla="*/ 785909 h 1288414"/>
              <a:gd name="T64" fmla="*/ 1284250 w 1288415"/>
              <a:gd name="T65" fmla="*/ 692702 h 1288414"/>
              <a:gd name="T66" fmla="*/ 1284250 w 1288415"/>
              <a:gd name="T67" fmla="*/ 596488 h 1288414"/>
              <a:gd name="T68" fmla="*/ 1270515 w 1288415"/>
              <a:gd name="T69" fmla="*/ 503281 h 1288414"/>
              <a:gd name="T70" fmla="*/ 1243994 w 1288415"/>
              <a:gd name="T71" fmla="*/ 414912 h 1288414"/>
              <a:gd name="T72" fmla="*/ 1205687 w 1288415"/>
              <a:gd name="T73" fmla="*/ 332376 h 1288414"/>
              <a:gd name="T74" fmla="*/ 1156585 w 1288415"/>
              <a:gd name="T75" fmla="*/ 256674 h 1288414"/>
              <a:gd name="T76" fmla="*/ 1097683 w 1288415"/>
              <a:gd name="T77" fmla="*/ 188799 h 1288414"/>
              <a:gd name="T78" fmla="*/ 1029978 w 1288415"/>
              <a:gd name="T79" fmla="*/ 129751 h 1288414"/>
              <a:gd name="T80" fmla="*/ 954460 w 1288415"/>
              <a:gd name="T81" fmla="*/ 80528 h 1288414"/>
              <a:gd name="T82" fmla="*/ 872128 w 1288415"/>
              <a:gd name="T83" fmla="*/ 42124 h 1288414"/>
              <a:gd name="T84" fmla="*/ 783975 w 1288415"/>
              <a:gd name="T85" fmla="*/ 15539 h 1288414"/>
              <a:gd name="T86" fmla="*/ 690996 w 1288415"/>
              <a:gd name="T87" fmla="*/ 1768 h 12884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8415" h="1288414">
                <a:moveTo>
                  <a:pt x="643959" y="0"/>
                </a:moveTo>
                <a:lnTo>
                  <a:pt x="595899" y="1766"/>
                </a:lnTo>
                <a:lnTo>
                  <a:pt x="548798" y="6982"/>
                </a:lnTo>
                <a:lnTo>
                  <a:pt x="502781" y="15523"/>
                </a:lnTo>
                <a:lnTo>
                  <a:pt x="457973" y="27265"/>
                </a:lnTo>
                <a:lnTo>
                  <a:pt x="414498" y="42082"/>
                </a:lnTo>
                <a:lnTo>
                  <a:pt x="372480" y="59852"/>
                </a:lnTo>
                <a:lnTo>
                  <a:pt x="332044" y="80448"/>
                </a:lnTo>
                <a:lnTo>
                  <a:pt x="293314" y="103747"/>
                </a:lnTo>
                <a:lnTo>
                  <a:pt x="256415" y="129623"/>
                </a:lnTo>
                <a:lnTo>
                  <a:pt x="221472" y="157954"/>
                </a:lnTo>
                <a:lnTo>
                  <a:pt x="188609" y="188613"/>
                </a:lnTo>
                <a:lnTo>
                  <a:pt x="157950" y="221476"/>
                </a:lnTo>
                <a:lnTo>
                  <a:pt x="129620" y="256420"/>
                </a:lnTo>
                <a:lnTo>
                  <a:pt x="103744" y="293319"/>
                </a:lnTo>
                <a:lnTo>
                  <a:pt x="80446" y="332048"/>
                </a:lnTo>
                <a:lnTo>
                  <a:pt x="59850" y="372484"/>
                </a:lnTo>
                <a:lnTo>
                  <a:pt x="42081" y="414502"/>
                </a:lnTo>
                <a:lnTo>
                  <a:pt x="27264" y="457977"/>
                </a:lnTo>
                <a:lnTo>
                  <a:pt x="15522" y="502785"/>
                </a:lnTo>
                <a:lnTo>
                  <a:pt x="6982" y="548801"/>
                </a:lnTo>
                <a:lnTo>
                  <a:pt x="1766" y="595900"/>
                </a:lnTo>
                <a:lnTo>
                  <a:pt x="0" y="643959"/>
                </a:lnTo>
                <a:lnTo>
                  <a:pt x="1766" y="692018"/>
                </a:lnTo>
                <a:lnTo>
                  <a:pt x="6982" y="739117"/>
                </a:lnTo>
                <a:lnTo>
                  <a:pt x="15522" y="785133"/>
                </a:lnTo>
                <a:lnTo>
                  <a:pt x="27264" y="829941"/>
                </a:lnTo>
                <a:lnTo>
                  <a:pt x="42081" y="873416"/>
                </a:lnTo>
                <a:lnTo>
                  <a:pt x="59850" y="915434"/>
                </a:lnTo>
                <a:lnTo>
                  <a:pt x="80446" y="955870"/>
                </a:lnTo>
                <a:lnTo>
                  <a:pt x="103744" y="994599"/>
                </a:lnTo>
                <a:lnTo>
                  <a:pt x="129620" y="1031498"/>
                </a:lnTo>
                <a:lnTo>
                  <a:pt x="157950" y="1066441"/>
                </a:lnTo>
                <a:lnTo>
                  <a:pt x="188609" y="1099305"/>
                </a:lnTo>
                <a:lnTo>
                  <a:pt x="221472" y="1129964"/>
                </a:lnTo>
                <a:lnTo>
                  <a:pt x="256415" y="1158294"/>
                </a:lnTo>
                <a:lnTo>
                  <a:pt x="293314" y="1184171"/>
                </a:lnTo>
                <a:lnTo>
                  <a:pt x="332044" y="1207470"/>
                </a:lnTo>
                <a:lnTo>
                  <a:pt x="372480" y="1228066"/>
                </a:lnTo>
                <a:lnTo>
                  <a:pt x="414498" y="1245836"/>
                </a:lnTo>
                <a:lnTo>
                  <a:pt x="457973" y="1260653"/>
                </a:lnTo>
                <a:lnTo>
                  <a:pt x="502781" y="1272395"/>
                </a:lnTo>
                <a:lnTo>
                  <a:pt x="548798" y="1280936"/>
                </a:lnTo>
                <a:lnTo>
                  <a:pt x="595899" y="1286152"/>
                </a:lnTo>
                <a:lnTo>
                  <a:pt x="643959" y="1287918"/>
                </a:lnTo>
                <a:lnTo>
                  <a:pt x="692019" y="1286152"/>
                </a:lnTo>
                <a:lnTo>
                  <a:pt x="739120" y="1280936"/>
                </a:lnTo>
                <a:lnTo>
                  <a:pt x="785136" y="1272395"/>
                </a:lnTo>
                <a:lnTo>
                  <a:pt x="829945" y="1260653"/>
                </a:lnTo>
                <a:lnTo>
                  <a:pt x="873420" y="1245836"/>
                </a:lnTo>
                <a:lnTo>
                  <a:pt x="915438" y="1228066"/>
                </a:lnTo>
                <a:lnTo>
                  <a:pt x="955874" y="1207470"/>
                </a:lnTo>
                <a:lnTo>
                  <a:pt x="994604" y="1184171"/>
                </a:lnTo>
                <a:lnTo>
                  <a:pt x="1031503" y="1158294"/>
                </a:lnTo>
                <a:lnTo>
                  <a:pt x="1066446" y="1129964"/>
                </a:lnTo>
                <a:lnTo>
                  <a:pt x="1099309" y="1099305"/>
                </a:lnTo>
                <a:lnTo>
                  <a:pt x="1129968" y="1066441"/>
                </a:lnTo>
                <a:lnTo>
                  <a:pt x="1158298" y="1031498"/>
                </a:lnTo>
                <a:lnTo>
                  <a:pt x="1184174" y="994599"/>
                </a:lnTo>
                <a:lnTo>
                  <a:pt x="1207472" y="955870"/>
                </a:lnTo>
                <a:lnTo>
                  <a:pt x="1228068" y="915434"/>
                </a:lnTo>
                <a:lnTo>
                  <a:pt x="1245837" y="873416"/>
                </a:lnTo>
                <a:lnTo>
                  <a:pt x="1260654" y="829941"/>
                </a:lnTo>
                <a:lnTo>
                  <a:pt x="1272396" y="785133"/>
                </a:lnTo>
                <a:lnTo>
                  <a:pt x="1280936" y="739117"/>
                </a:lnTo>
                <a:lnTo>
                  <a:pt x="1286152" y="692018"/>
                </a:lnTo>
                <a:lnTo>
                  <a:pt x="1287918" y="643959"/>
                </a:lnTo>
                <a:lnTo>
                  <a:pt x="1286152" y="595900"/>
                </a:lnTo>
                <a:lnTo>
                  <a:pt x="1280936" y="548801"/>
                </a:lnTo>
                <a:lnTo>
                  <a:pt x="1272396" y="502785"/>
                </a:lnTo>
                <a:lnTo>
                  <a:pt x="1260654" y="457977"/>
                </a:lnTo>
                <a:lnTo>
                  <a:pt x="1245837" y="414502"/>
                </a:lnTo>
                <a:lnTo>
                  <a:pt x="1228068" y="372484"/>
                </a:lnTo>
                <a:lnTo>
                  <a:pt x="1207472" y="332048"/>
                </a:lnTo>
                <a:lnTo>
                  <a:pt x="1184174" y="293319"/>
                </a:lnTo>
                <a:lnTo>
                  <a:pt x="1158298" y="256420"/>
                </a:lnTo>
                <a:lnTo>
                  <a:pt x="1129968" y="221476"/>
                </a:lnTo>
                <a:lnTo>
                  <a:pt x="1099309" y="188613"/>
                </a:lnTo>
                <a:lnTo>
                  <a:pt x="1066446" y="157954"/>
                </a:lnTo>
                <a:lnTo>
                  <a:pt x="1031503" y="129623"/>
                </a:lnTo>
                <a:lnTo>
                  <a:pt x="994604" y="103747"/>
                </a:lnTo>
                <a:lnTo>
                  <a:pt x="955874" y="80448"/>
                </a:lnTo>
                <a:lnTo>
                  <a:pt x="915438" y="59852"/>
                </a:lnTo>
                <a:lnTo>
                  <a:pt x="873420" y="42082"/>
                </a:lnTo>
                <a:lnTo>
                  <a:pt x="829945" y="27265"/>
                </a:lnTo>
                <a:lnTo>
                  <a:pt x="785136" y="15523"/>
                </a:lnTo>
                <a:lnTo>
                  <a:pt x="739120" y="6982"/>
                </a:lnTo>
                <a:lnTo>
                  <a:pt x="692019" y="1766"/>
                </a:lnTo>
                <a:lnTo>
                  <a:pt x="643959" y="0"/>
                </a:lnTo>
                <a:close/>
              </a:path>
            </a:pathLst>
          </a:custGeom>
          <a:solidFill>
            <a:srgbClr val="27C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1" name="object 26"/>
          <p:cNvSpPr>
            <a:spLocks/>
          </p:cNvSpPr>
          <p:nvPr userDrawn="1"/>
        </p:nvSpPr>
        <p:spPr bwMode="auto">
          <a:xfrm>
            <a:off x="8994775" y="3686175"/>
            <a:ext cx="407988" cy="720725"/>
          </a:xfrm>
          <a:custGeom>
            <a:avLst/>
            <a:gdLst>
              <a:gd name="T0" fmla="*/ 265661 w 408304"/>
              <a:gd name="T1" fmla="*/ 297624 h 720725"/>
              <a:gd name="T2" fmla="*/ 141888 w 408304"/>
              <a:gd name="T3" fmla="*/ 297624 h 720725"/>
              <a:gd name="T4" fmla="*/ 141888 w 408304"/>
              <a:gd name="T5" fmla="*/ 658691 h 720725"/>
              <a:gd name="T6" fmla="*/ 146748 w 408304"/>
              <a:gd name="T7" fmla="*/ 682840 h 720725"/>
              <a:gd name="T8" fmla="*/ 160007 w 408304"/>
              <a:gd name="T9" fmla="*/ 702553 h 720725"/>
              <a:gd name="T10" fmla="*/ 179682 w 408304"/>
              <a:gd name="T11" fmla="*/ 715839 h 720725"/>
              <a:gd name="T12" fmla="*/ 203790 w 408304"/>
              <a:gd name="T13" fmla="*/ 720711 h 720725"/>
              <a:gd name="T14" fmla="*/ 227871 w 408304"/>
              <a:gd name="T15" fmla="*/ 715839 h 720725"/>
              <a:gd name="T16" fmla="*/ 247537 w 408304"/>
              <a:gd name="T17" fmla="*/ 702553 h 720725"/>
              <a:gd name="T18" fmla="*/ 260798 w 408304"/>
              <a:gd name="T19" fmla="*/ 682840 h 720725"/>
              <a:gd name="T20" fmla="*/ 265661 w 408304"/>
              <a:gd name="T21" fmla="*/ 658691 h 720725"/>
              <a:gd name="T22" fmla="*/ 265661 w 408304"/>
              <a:gd name="T23" fmla="*/ 297624 h 720725"/>
              <a:gd name="T24" fmla="*/ 212290 w 408304"/>
              <a:gd name="T25" fmla="*/ 0 h 720725"/>
              <a:gd name="T26" fmla="*/ 195281 w 408304"/>
              <a:gd name="T27" fmla="*/ 0 h 720725"/>
              <a:gd name="T28" fmla="*/ 187303 w 408304"/>
              <a:gd name="T29" fmla="*/ 4031 h 720725"/>
              <a:gd name="T30" fmla="*/ 4994 w 408304"/>
              <a:gd name="T31" fmla="*/ 255458 h 720725"/>
              <a:gd name="T32" fmla="*/ 1541 w 408304"/>
              <a:gd name="T33" fmla="*/ 261950 h 720725"/>
              <a:gd name="T34" fmla="*/ 0 w 408304"/>
              <a:gd name="T35" fmla="*/ 269007 h 720725"/>
              <a:gd name="T36" fmla="*/ 408 w 408304"/>
              <a:gd name="T37" fmla="*/ 276214 h 720725"/>
              <a:gd name="T38" fmla="*/ 26448 w 408304"/>
              <a:gd name="T39" fmla="*/ 297624 h 720725"/>
              <a:gd name="T40" fmla="*/ 381123 w 408304"/>
              <a:gd name="T41" fmla="*/ 297624 h 720725"/>
              <a:gd name="T42" fmla="*/ 407646 w 408304"/>
              <a:gd name="T43" fmla="*/ 275195 h 720725"/>
              <a:gd name="T44" fmla="*/ 407646 w 408304"/>
              <a:gd name="T45" fmla="*/ 265562 h 720725"/>
              <a:gd name="T46" fmla="*/ 405931 w 408304"/>
              <a:gd name="T47" fmla="*/ 260096 h 720725"/>
              <a:gd name="T48" fmla="*/ 220245 w 408304"/>
              <a:gd name="T49" fmla="*/ 4031 h 720725"/>
              <a:gd name="T50" fmla="*/ 212290 w 408304"/>
              <a:gd name="T51" fmla="*/ 0 h 7207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08304" h="720725">
                <a:moveTo>
                  <a:pt x="266073" y="297624"/>
                </a:moveTo>
                <a:lnTo>
                  <a:pt x="142108" y="297624"/>
                </a:lnTo>
                <a:lnTo>
                  <a:pt x="142108" y="658691"/>
                </a:lnTo>
                <a:lnTo>
                  <a:pt x="146976" y="682840"/>
                </a:lnTo>
                <a:lnTo>
                  <a:pt x="160255" y="702553"/>
                </a:lnTo>
                <a:lnTo>
                  <a:pt x="179960" y="715839"/>
                </a:lnTo>
                <a:lnTo>
                  <a:pt x="204106" y="720711"/>
                </a:lnTo>
                <a:lnTo>
                  <a:pt x="228224" y="715839"/>
                </a:lnTo>
                <a:lnTo>
                  <a:pt x="247921" y="702553"/>
                </a:lnTo>
                <a:lnTo>
                  <a:pt x="261202" y="682840"/>
                </a:lnTo>
                <a:lnTo>
                  <a:pt x="266073" y="658691"/>
                </a:lnTo>
                <a:lnTo>
                  <a:pt x="266073" y="297624"/>
                </a:lnTo>
                <a:close/>
              </a:path>
              <a:path w="408304" h="720725">
                <a:moveTo>
                  <a:pt x="212619" y="0"/>
                </a:moveTo>
                <a:lnTo>
                  <a:pt x="195583" y="0"/>
                </a:lnTo>
                <a:lnTo>
                  <a:pt x="187593" y="4031"/>
                </a:lnTo>
                <a:lnTo>
                  <a:pt x="5002" y="255458"/>
                </a:lnTo>
                <a:lnTo>
                  <a:pt x="1543" y="261950"/>
                </a:lnTo>
                <a:lnTo>
                  <a:pt x="0" y="269007"/>
                </a:lnTo>
                <a:lnTo>
                  <a:pt x="408" y="276214"/>
                </a:lnTo>
                <a:lnTo>
                  <a:pt x="26488" y="297624"/>
                </a:lnTo>
                <a:lnTo>
                  <a:pt x="381713" y="297624"/>
                </a:lnTo>
                <a:lnTo>
                  <a:pt x="408278" y="275195"/>
                </a:lnTo>
                <a:lnTo>
                  <a:pt x="408278" y="265562"/>
                </a:lnTo>
                <a:lnTo>
                  <a:pt x="406560" y="260096"/>
                </a:lnTo>
                <a:lnTo>
                  <a:pt x="220587" y="4031"/>
                </a:lnTo>
                <a:lnTo>
                  <a:pt x="212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4" name="object 27"/>
          <p:cNvSpPr>
            <a:spLocks/>
          </p:cNvSpPr>
          <p:nvPr userDrawn="1"/>
        </p:nvSpPr>
        <p:spPr bwMode="auto">
          <a:xfrm>
            <a:off x="17559338" y="3451225"/>
            <a:ext cx="1289050" cy="1289050"/>
          </a:xfrm>
          <a:custGeom>
            <a:avLst/>
            <a:gdLst>
              <a:gd name="T0" fmla="*/ 596488 w 1288415"/>
              <a:gd name="T1" fmla="*/ 1768 h 1288414"/>
              <a:gd name="T2" fmla="*/ 503281 w 1288415"/>
              <a:gd name="T3" fmla="*/ 15539 h 1288414"/>
              <a:gd name="T4" fmla="*/ 414910 w 1288415"/>
              <a:gd name="T5" fmla="*/ 42124 h 1288414"/>
              <a:gd name="T6" fmla="*/ 332376 w 1288415"/>
              <a:gd name="T7" fmla="*/ 80528 h 1288414"/>
              <a:gd name="T8" fmla="*/ 256672 w 1288415"/>
              <a:gd name="T9" fmla="*/ 129751 h 1288414"/>
              <a:gd name="T10" fmla="*/ 188799 w 1288415"/>
              <a:gd name="T11" fmla="*/ 188799 h 1288414"/>
              <a:gd name="T12" fmla="*/ 129751 w 1288415"/>
              <a:gd name="T13" fmla="*/ 256674 h 1288414"/>
              <a:gd name="T14" fmla="*/ 80528 w 1288415"/>
              <a:gd name="T15" fmla="*/ 332376 h 1288414"/>
              <a:gd name="T16" fmla="*/ 42124 w 1288415"/>
              <a:gd name="T17" fmla="*/ 414912 h 1288414"/>
              <a:gd name="T18" fmla="*/ 15539 w 1288415"/>
              <a:gd name="T19" fmla="*/ 503281 h 1288414"/>
              <a:gd name="T20" fmla="*/ 1768 w 1288415"/>
              <a:gd name="T21" fmla="*/ 596488 h 1288414"/>
              <a:gd name="T22" fmla="*/ 1768 w 1288415"/>
              <a:gd name="T23" fmla="*/ 692702 h 1288414"/>
              <a:gd name="T24" fmla="*/ 15539 w 1288415"/>
              <a:gd name="T25" fmla="*/ 785909 h 1288414"/>
              <a:gd name="T26" fmla="*/ 42124 w 1288415"/>
              <a:gd name="T27" fmla="*/ 874278 h 1288414"/>
              <a:gd name="T28" fmla="*/ 80528 w 1288415"/>
              <a:gd name="T29" fmla="*/ 956814 h 1288414"/>
              <a:gd name="T30" fmla="*/ 129751 w 1288415"/>
              <a:gd name="T31" fmla="*/ 1032516 h 1288414"/>
              <a:gd name="T32" fmla="*/ 188799 w 1288415"/>
              <a:gd name="T33" fmla="*/ 1100391 h 1288414"/>
              <a:gd name="T34" fmla="*/ 256672 w 1288415"/>
              <a:gd name="T35" fmla="*/ 1159438 h 1288414"/>
              <a:gd name="T36" fmla="*/ 332376 w 1288415"/>
              <a:gd name="T37" fmla="*/ 1208662 h 1288414"/>
              <a:gd name="T38" fmla="*/ 414910 w 1288415"/>
              <a:gd name="T39" fmla="*/ 1247066 h 1288414"/>
              <a:gd name="T40" fmla="*/ 503281 w 1288415"/>
              <a:gd name="T41" fmla="*/ 1273651 h 1288414"/>
              <a:gd name="T42" fmla="*/ 596488 w 1288415"/>
              <a:gd name="T43" fmla="*/ 1287422 h 1288414"/>
              <a:gd name="T44" fmla="*/ 692701 w 1288415"/>
              <a:gd name="T45" fmla="*/ 1287422 h 1288414"/>
              <a:gd name="T46" fmla="*/ 785910 w 1288415"/>
              <a:gd name="T47" fmla="*/ 1273651 h 1288414"/>
              <a:gd name="T48" fmla="*/ 874281 w 1288415"/>
              <a:gd name="T49" fmla="*/ 1247066 h 1288414"/>
              <a:gd name="T50" fmla="*/ 956816 w 1288415"/>
              <a:gd name="T51" fmla="*/ 1208662 h 1288414"/>
              <a:gd name="T52" fmla="*/ 1032520 w 1288415"/>
              <a:gd name="T53" fmla="*/ 1159438 h 1288414"/>
              <a:gd name="T54" fmla="*/ 1100393 w 1288415"/>
              <a:gd name="T55" fmla="*/ 1100391 h 1288414"/>
              <a:gd name="T56" fmla="*/ 1159440 w 1288415"/>
              <a:gd name="T57" fmla="*/ 1032516 h 1288414"/>
              <a:gd name="T58" fmla="*/ 1208662 w 1288415"/>
              <a:gd name="T59" fmla="*/ 956814 h 1288414"/>
              <a:gd name="T60" fmla="*/ 1247065 w 1288415"/>
              <a:gd name="T61" fmla="*/ 874278 h 1288414"/>
              <a:gd name="T62" fmla="*/ 1273650 w 1288415"/>
              <a:gd name="T63" fmla="*/ 785909 h 1288414"/>
              <a:gd name="T64" fmla="*/ 1287420 w 1288415"/>
              <a:gd name="T65" fmla="*/ 692702 h 1288414"/>
              <a:gd name="T66" fmla="*/ 1287420 w 1288415"/>
              <a:gd name="T67" fmla="*/ 596488 h 1288414"/>
              <a:gd name="T68" fmla="*/ 1273650 w 1288415"/>
              <a:gd name="T69" fmla="*/ 503281 h 1288414"/>
              <a:gd name="T70" fmla="*/ 1247065 w 1288415"/>
              <a:gd name="T71" fmla="*/ 414912 h 1288414"/>
              <a:gd name="T72" fmla="*/ 1208662 w 1288415"/>
              <a:gd name="T73" fmla="*/ 332376 h 1288414"/>
              <a:gd name="T74" fmla="*/ 1159440 w 1288415"/>
              <a:gd name="T75" fmla="*/ 256674 h 1288414"/>
              <a:gd name="T76" fmla="*/ 1100393 w 1288415"/>
              <a:gd name="T77" fmla="*/ 188799 h 1288414"/>
              <a:gd name="T78" fmla="*/ 1032520 w 1288415"/>
              <a:gd name="T79" fmla="*/ 129751 h 1288414"/>
              <a:gd name="T80" fmla="*/ 956816 w 1288415"/>
              <a:gd name="T81" fmla="*/ 80528 h 1288414"/>
              <a:gd name="T82" fmla="*/ 874281 w 1288415"/>
              <a:gd name="T83" fmla="*/ 42124 h 1288414"/>
              <a:gd name="T84" fmla="*/ 785910 w 1288415"/>
              <a:gd name="T85" fmla="*/ 15539 h 1288414"/>
              <a:gd name="T86" fmla="*/ 692701 w 1288415"/>
              <a:gd name="T87" fmla="*/ 1768 h 12884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8415" h="1288414">
                <a:moveTo>
                  <a:pt x="643959" y="0"/>
                </a:moveTo>
                <a:lnTo>
                  <a:pt x="595900" y="1766"/>
                </a:lnTo>
                <a:lnTo>
                  <a:pt x="548801" y="6982"/>
                </a:lnTo>
                <a:lnTo>
                  <a:pt x="502785" y="15523"/>
                </a:lnTo>
                <a:lnTo>
                  <a:pt x="457977" y="27265"/>
                </a:lnTo>
                <a:lnTo>
                  <a:pt x="414502" y="42082"/>
                </a:lnTo>
                <a:lnTo>
                  <a:pt x="372484" y="59852"/>
                </a:lnTo>
                <a:lnTo>
                  <a:pt x="332048" y="80448"/>
                </a:lnTo>
                <a:lnTo>
                  <a:pt x="293319" y="103747"/>
                </a:lnTo>
                <a:lnTo>
                  <a:pt x="256420" y="129623"/>
                </a:lnTo>
                <a:lnTo>
                  <a:pt x="221476" y="157954"/>
                </a:lnTo>
                <a:lnTo>
                  <a:pt x="188613" y="188613"/>
                </a:lnTo>
                <a:lnTo>
                  <a:pt x="157954" y="221476"/>
                </a:lnTo>
                <a:lnTo>
                  <a:pt x="129623" y="256420"/>
                </a:lnTo>
                <a:lnTo>
                  <a:pt x="103747" y="293319"/>
                </a:lnTo>
                <a:lnTo>
                  <a:pt x="80448" y="332048"/>
                </a:lnTo>
                <a:lnTo>
                  <a:pt x="59852" y="372484"/>
                </a:lnTo>
                <a:lnTo>
                  <a:pt x="42082" y="414502"/>
                </a:lnTo>
                <a:lnTo>
                  <a:pt x="27265" y="457977"/>
                </a:lnTo>
                <a:lnTo>
                  <a:pt x="15523" y="502785"/>
                </a:lnTo>
                <a:lnTo>
                  <a:pt x="6982" y="548801"/>
                </a:lnTo>
                <a:lnTo>
                  <a:pt x="1766" y="595900"/>
                </a:lnTo>
                <a:lnTo>
                  <a:pt x="0" y="643959"/>
                </a:lnTo>
                <a:lnTo>
                  <a:pt x="1766" y="692018"/>
                </a:lnTo>
                <a:lnTo>
                  <a:pt x="6982" y="739117"/>
                </a:lnTo>
                <a:lnTo>
                  <a:pt x="15523" y="785133"/>
                </a:lnTo>
                <a:lnTo>
                  <a:pt x="27265" y="829941"/>
                </a:lnTo>
                <a:lnTo>
                  <a:pt x="42082" y="873416"/>
                </a:lnTo>
                <a:lnTo>
                  <a:pt x="59852" y="915434"/>
                </a:lnTo>
                <a:lnTo>
                  <a:pt x="80448" y="955870"/>
                </a:lnTo>
                <a:lnTo>
                  <a:pt x="103747" y="994599"/>
                </a:lnTo>
                <a:lnTo>
                  <a:pt x="129623" y="1031498"/>
                </a:lnTo>
                <a:lnTo>
                  <a:pt x="157954" y="1066441"/>
                </a:lnTo>
                <a:lnTo>
                  <a:pt x="188613" y="1099305"/>
                </a:lnTo>
                <a:lnTo>
                  <a:pt x="221476" y="1129964"/>
                </a:lnTo>
                <a:lnTo>
                  <a:pt x="256420" y="1158294"/>
                </a:lnTo>
                <a:lnTo>
                  <a:pt x="293319" y="1184171"/>
                </a:lnTo>
                <a:lnTo>
                  <a:pt x="332048" y="1207470"/>
                </a:lnTo>
                <a:lnTo>
                  <a:pt x="372484" y="1228066"/>
                </a:lnTo>
                <a:lnTo>
                  <a:pt x="414502" y="1245836"/>
                </a:lnTo>
                <a:lnTo>
                  <a:pt x="457977" y="1260653"/>
                </a:lnTo>
                <a:lnTo>
                  <a:pt x="502785" y="1272395"/>
                </a:lnTo>
                <a:lnTo>
                  <a:pt x="548801" y="1280936"/>
                </a:lnTo>
                <a:lnTo>
                  <a:pt x="595900" y="1286152"/>
                </a:lnTo>
                <a:lnTo>
                  <a:pt x="643959" y="1287918"/>
                </a:lnTo>
                <a:lnTo>
                  <a:pt x="692019" y="1286152"/>
                </a:lnTo>
                <a:lnTo>
                  <a:pt x="739120" y="1280936"/>
                </a:lnTo>
                <a:lnTo>
                  <a:pt x="785136" y="1272395"/>
                </a:lnTo>
                <a:lnTo>
                  <a:pt x="829945" y="1260653"/>
                </a:lnTo>
                <a:lnTo>
                  <a:pt x="873420" y="1245836"/>
                </a:lnTo>
                <a:lnTo>
                  <a:pt x="915438" y="1228066"/>
                </a:lnTo>
                <a:lnTo>
                  <a:pt x="955874" y="1207470"/>
                </a:lnTo>
                <a:lnTo>
                  <a:pt x="994604" y="1184171"/>
                </a:lnTo>
                <a:lnTo>
                  <a:pt x="1031503" y="1158294"/>
                </a:lnTo>
                <a:lnTo>
                  <a:pt x="1066446" y="1129964"/>
                </a:lnTo>
                <a:lnTo>
                  <a:pt x="1099309" y="1099305"/>
                </a:lnTo>
                <a:lnTo>
                  <a:pt x="1129968" y="1066441"/>
                </a:lnTo>
                <a:lnTo>
                  <a:pt x="1158298" y="1031498"/>
                </a:lnTo>
                <a:lnTo>
                  <a:pt x="1184174" y="994599"/>
                </a:lnTo>
                <a:lnTo>
                  <a:pt x="1207472" y="955870"/>
                </a:lnTo>
                <a:lnTo>
                  <a:pt x="1228068" y="915434"/>
                </a:lnTo>
                <a:lnTo>
                  <a:pt x="1245837" y="873416"/>
                </a:lnTo>
                <a:lnTo>
                  <a:pt x="1260654" y="829941"/>
                </a:lnTo>
                <a:lnTo>
                  <a:pt x="1272396" y="785133"/>
                </a:lnTo>
                <a:lnTo>
                  <a:pt x="1280936" y="739117"/>
                </a:lnTo>
                <a:lnTo>
                  <a:pt x="1286152" y="692018"/>
                </a:lnTo>
                <a:lnTo>
                  <a:pt x="1287918" y="643959"/>
                </a:lnTo>
                <a:lnTo>
                  <a:pt x="1286152" y="595900"/>
                </a:lnTo>
                <a:lnTo>
                  <a:pt x="1280936" y="548801"/>
                </a:lnTo>
                <a:lnTo>
                  <a:pt x="1272396" y="502785"/>
                </a:lnTo>
                <a:lnTo>
                  <a:pt x="1260654" y="457977"/>
                </a:lnTo>
                <a:lnTo>
                  <a:pt x="1245837" y="414502"/>
                </a:lnTo>
                <a:lnTo>
                  <a:pt x="1228068" y="372484"/>
                </a:lnTo>
                <a:lnTo>
                  <a:pt x="1207472" y="332048"/>
                </a:lnTo>
                <a:lnTo>
                  <a:pt x="1184174" y="293319"/>
                </a:lnTo>
                <a:lnTo>
                  <a:pt x="1158298" y="256420"/>
                </a:lnTo>
                <a:lnTo>
                  <a:pt x="1129968" y="221476"/>
                </a:lnTo>
                <a:lnTo>
                  <a:pt x="1099309" y="188613"/>
                </a:lnTo>
                <a:lnTo>
                  <a:pt x="1066446" y="157954"/>
                </a:lnTo>
                <a:lnTo>
                  <a:pt x="1031503" y="129623"/>
                </a:lnTo>
                <a:lnTo>
                  <a:pt x="994604" y="103747"/>
                </a:lnTo>
                <a:lnTo>
                  <a:pt x="955874" y="80448"/>
                </a:lnTo>
                <a:lnTo>
                  <a:pt x="915438" y="59852"/>
                </a:lnTo>
                <a:lnTo>
                  <a:pt x="873420" y="42082"/>
                </a:lnTo>
                <a:lnTo>
                  <a:pt x="829945" y="27265"/>
                </a:lnTo>
                <a:lnTo>
                  <a:pt x="785136" y="15523"/>
                </a:lnTo>
                <a:lnTo>
                  <a:pt x="739120" y="6982"/>
                </a:lnTo>
                <a:lnTo>
                  <a:pt x="692019" y="1766"/>
                </a:lnTo>
                <a:lnTo>
                  <a:pt x="6439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5" name="object 28"/>
          <p:cNvSpPr>
            <a:spLocks/>
          </p:cNvSpPr>
          <p:nvPr userDrawn="1"/>
        </p:nvSpPr>
        <p:spPr bwMode="auto">
          <a:xfrm>
            <a:off x="17999075" y="3686175"/>
            <a:ext cx="407988" cy="720725"/>
          </a:xfrm>
          <a:custGeom>
            <a:avLst/>
            <a:gdLst>
              <a:gd name="T0" fmla="*/ 381121 w 408305"/>
              <a:gd name="T1" fmla="*/ 423086 h 720725"/>
              <a:gd name="T2" fmla="*/ 26457 w 408305"/>
              <a:gd name="T3" fmla="*/ 423086 h 720725"/>
              <a:gd name="T4" fmla="*/ 19190 w 408305"/>
              <a:gd name="T5" fmla="*/ 424100 h 720725"/>
              <a:gd name="T6" fmla="*/ 0 w 408305"/>
              <a:gd name="T7" fmla="*/ 451703 h 720725"/>
              <a:gd name="T8" fmla="*/ 1541 w 408305"/>
              <a:gd name="T9" fmla="*/ 458760 h 720725"/>
              <a:gd name="T10" fmla="*/ 4994 w 408305"/>
              <a:gd name="T11" fmla="*/ 465252 h 720725"/>
              <a:gd name="T12" fmla="*/ 187301 w 408305"/>
              <a:gd name="T13" fmla="*/ 716679 h 720725"/>
              <a:gd name="T14" fmla="*/ 195279 w 408305"/>
              <a:gd name="T15" fmla="*/ 720711 h 720725"/>
              <a:gd name="T16" fmla="*/ 212289 w 408305"/>
              <a:gd name="T17" fmla="*/ 720711 h 720725"/>
              <a:gd name="T18" fmla="*/ 220245 w 408305"/>
              <a:gd name="T19" fmla="*/ 716679 h 720725"/>
              <a:gd name="T20" fmla="*/ 405929 w 408305"/>
              <a:gd name="T21" fmla="*/ 460614 h 720725"/>
              <a:gd name="T22" fmla="*/ 407644 w 408305"/>
              <a:gd name="T23" fmla="*/ 455148 h 720725"/>
              <a:gd name="T24" fmla="*/ 407644 w 408305"/>
              <a:gd name="T25" fmla="*/ 445515 h 720725"/>
              <a:gd name="T26" fmla="*/ 381121 w 408305"/>
              <a:gd name="T27" fmla="*/ 423086 h 720725"/>
              <a:gd name="T28" fmla="*/ 203790 w 408305"/>
              <a:gd name="T29" fmla="*/ 0 h 720725"/>
              <a:gd name="T30" fmla="*/ 179680 w 408305"/>
              <a:gd name="T31" fmla="*/ 4871 h 720725"/>
              <a:gd name="T32" fmla="*/ 160007 w 408305"/>
              <a:gd name="T33" fmla="*/ 18157 h 720725"/>
              <a:gd name="T34" fmla="*/ 146748 w 408305"/>
              <a:gd name="T35" fmla="*/ 37870 h 720725"/>
              <a:gd name="T36" fmla="*/ 141888 w 408305"/>
              <a:gd name="T37" fmla="*/ 62019 h 720725"/>
              <a:gd name="T38" fmla="*/ 141888 w 408305"/>
              <a:gd name="T39" fmla="*/ 423086 h 720725"/>
              <a:gd name="T40" fmla="*/ 265660 w 408305"/>
              <a:gd name="T41" fmla="*/ 423086 h 720725"/>
              <a:gd name="T42" fmla="*/ 265660 w 408305"/>
              <a:gd name="T43" fmla="*/ 62019 h 720725"/>
              <a:gd name="T44" fmla="*/ 260796 w 408305"/>
              <a:gd name="T45" fmla="*/ 37870 h 720725"/>
              <a:gd name="T46" fmla="*/ 247537 w 408305"/>
              <a:gd name="T47" fmla="*/ 18157 h 720725"/>
              <a:gd name="T48" fmla="*/ 227870 w 408305"/>
              <a:gd name="T49" fmla="*/ 4871 h 720725"/>
              <a:gd name="T50" fmla="*/ 203790 w 408305"/>
              <a:gd name="T51" fmla="*/ 0 h 7207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08305" h="720725">
                <a:moveTo>
                  <a:pt x="381713" y="423086"/>
                </a:moveTo>
                <a:lnTo>
                  <a:pt x="26499" y="423086"/>
                </a:lnTo>
                <a:lnTo>
                  <a:pt x="19220" y="424100"/>
                </a:lnTo>
                <a:lnTo>
                  <a:pt x="0" y="451703"/>
                </a:lnTo>
                <a:lnTo>
                  <a:pt x="1543" y="458760"/>
                </a:lnTo>
                <a:lnTo>
                  <a:pt x="5002" y="465252"/>
                </a:lnTo>
                <a:lnTo>
                  <a:pt x="187593" y="716679"/>
                </a:lnTo>
                <a:lnTo>
                  <a:pt x="195583" y="720711"/>
                </a:lnTo>
                <a:lnTo>
                  <a:pt x="212619" y="720711"/>
                </a:lnTo>
                <a:lnTo>
                  <a:pt x="220587" y="716679"/>
                </a:lnTo>
                <a:lnTo>
                  <a:pt x="406560" y="460614"/>
                </a:lnTo>
                <a:lnTo>
                  <a:pt x="408278" y="455148"/>
                </a:lnTo>
                <a:lnTo>
                  <a:pt x="408278" y="445515"/>
                </a:lnTo>
                <a:lnTo>
                  <a:pt x="381713" y="423086"/>
                </a:lnTo>
                <a:close/>
              </a:path>
              <a:path w="408305" h="720725">
                <a:moveTo>
                  <a:pt x="204106" y="0"/>
                </a:moveTo>
                <a:lnTo>
                  <a:pt x="179960" y="4871"/>
                </a:lnTo>
                <a:lnTo>
                  <a:pt x="160255" y="18157"/>
                </a:lnTo>
                <a:lnTo>
                  <a:pt x="146976" y="37870"/>
                </a:lnTo>
                <a:lnTo>
                  <a:pt x="142108" y="62019"/>
                </a:lnTo>
                <a:lnTo>
                  <a:pt x="142108" y="423086"/>
                </a:lnTo>
                <a:lnTo>
                  <a:pt x="266073" y="423086"/>
                </a:lnTo>
                <a:lnTo>
                  <a:pt x="266073" y="62019"/>
                </a:lnTo>
                <a:lnTo>
                  <a:pt x="261202" y="37870"/>
                </a:lnTo>
                <a:lnTo>
                  <a:pt x="247921" y="18157"/>
                </a:lnTo>
                <a:lnTo>
                  <a:pt x="228224" y="4871"/>
                </a:lnTo>
                <a:lnTo>
                  <a:pt x="2041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326488" y="3695700"/>
            <a:ext cx="6738012" cy="876301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404040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42"/>
          </p:nvPr>
        </p:nvSpPr>
        <p:spPr>
          <a:xfrm>
            <a:off x="10381588" y="3695700"/>
            <a:ext cx="6738012" cy="876301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404040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43"/>
          </p:nvPr>
        </p:nvSpPr>
        <p:spPr>
          <a:xfrm>
            <a:off x="1047750" y="5080000"/>
            <a:ext cx="8900133" cy="4851400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9" name="Table Placeholder 17"/>
          <p:cNvSpPr>
            <a:spLocks noGrp="1"/>
          </p:cNvSpPr>
          <p:nvPr>
            <p:ph type="tbl" sz="quarter" idx="44"/>
          </p:nvPr>
        </p:nvSpPr>
        <p:spPr>
          <a:xfrm>
            <a:off x="10157421" y="5080000"/>
            <a:ext cx="8900133" cy="4851400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FDDE-D755-4C38-A2D8-A38101FAE89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11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Up Down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7"/>
          <p:cNvSpPr>
            <a:spLocks/>
          </p:cNvSpPr>
          <p:nvPr userDrawn="1"/>
        </p:nvSpPr>
        <p:spPr bwMode="auto">
          <a:xfrm>
            <a:off x="1047750" y="3551238"/>
            <a:ext cx="8899525" cy="1089025"/>
          </a:xfrm>
          <a:custGeom>
            <a:avLst/>
            <a:gdLst>
              <a:gd name="T0" fmla="*/ 0 w 8900795"/>
              <a:gd name="T1" fmla="*/ 1088972 h 1089025"/>
              <a:gd name="T2" fmla="*/ 8897712 w 8900795"/>
              <a:gd name="T3" fmla="*/ 1088972 h 1089025"/>
              <a:gd name="T4" fmla="*/ 8897712 w 8900795"/>
              <a:gd name="T5" fmla="*/ 0 h 1089025"/>
              <a:gd name="T6" fmla="*/ 0 w 8900795"/>
              <a:gd name="T7" fmla="*/ 0 h 1089025"/>
              <a:gd name="T8" fmla="*/ 0 w 8900795"/>
              <a:gd name="T9" fmla="*/ 1088972 h 1089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00795" h="1089025">
                <a:moveTo>
                  <a:pt x="0" y="1088972"/>
                </a:moveTo>
                <a:lnTo>
                  <a:pt x="8900252" y="1088972"/>
                </a:lnTo>
                <a:lnTo>
                  <a:pt x="8900252" y="0"/>
                </a:lnTo>
                <a:lnTo>
                  <a:pt x="0" y="0"/>
                </a:lnTo>
                <a:lnTo>
                  <a:pt x="0" y="1088972"/>
                </a:lnTo>
                <a:close/>
              </a:path>
            </a:pathLst>
          </a:custGeom>
          <a:solidFill>
            <a:srgbClr val="D4F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object 19"/>
          <p:cNvSpPr>
            <a:spLocks/>
          </p:cNvSpPr>
          <p:nvPr userDrawn="1"/>
        </p:nvSpPr>
        <p:spPr bwMode="auto">
          <a:xfrm>
            <a:off x="10156825" y="3551238"/>
            <a:ext cx="8901113" cy="1089025"/>
          </a:xfrm>
          <a:custGeom>
            <a:avLst/>
            <a:gdLst>
              <a:gd name="T0" fmla="*/ 0 w 8900794"/>
              <a:gd name="T1" fmla="*/ 1088972 h 1089025"/>
              <a:gd name="T2" fmla="*/ 8900890 w 8900794"/>
              <a:gd name="T3" fmla="*/ 1088972 h 1089025"/>
              <a:gd name="T4" fmla="*/ 8900890 w 8900794"/>
              <a:gd name="T5" fmla="*/ 0 h 1089025"/>
              <a:gd name="T6" fmla="*/ 0 w 8900794"/>
              <a:gd name="T7" fmla="*/ 0 h 1089025"/>
              <a:gd name="T8" fmla="*/ 0 w 8900794"/>
              <a:gd name="T9" fmla="*/ 1088972 h 1089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00794" h="1089025">
                <a:moveTo>
                  <a:pt x="0" y="1088972"/>
                </a:moveTo>
                <a:lnTo>
                  <a:pt x="8900252" y="1088972"/>
                </a:lnTo>
                <a:lnTo>
                  <a:pt x="8900252" y="0"/>
                </a:lnTo>
                <a:lnTo>
                  <a:pt x="0" y="0"/>
                </a:lnTo>
                <a:lnTo>
                  <a:pt x="0" y="1088972"/>
                </a:lnTo>
                <a:close/>
              </a:path>
            </a:pathLst>
          </a:custGeom>
          <a:solidFill>
            <a:srgbClr val="FDD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9" name="object 25"/>
          <p:cNvSpPr>
            <a:spLocks/>
          </p:cNvSpPr>
          <p:nvPr userDrawn="1"/>
        </p:nvSpPr>
        <p:spPr bwMode="auto">
          <a:xfrm>
            <a:off x="8555038" y="3451225"/>
            <a:ext cx="1287462" cy="1289050"/>
          </a:xfrm>
          <a:custGeom>
            <a:avLst/>
            <a:gdLst>
              <a:gd name="T0" fmla="*/ 595018 w 1288415"/>
              <a:gd name="T1" fmla="*/ 1768 h 1288414"/>
              <a:gd name="T2" fmla="*/ 502037 w 1288415"/>
              <a:gd name="T3" fmla="*/ 15539 h 1288414"/>
              <a:gd name="T4" fmla="*/ 413885 w 1288415"/>
              <a:gd name="T5" fmla="*/ 42124 h 1288414"/>
              <a:gd name="T6" fmla="*/ 331553 w 1288415"/>
              <a:gd name="T7" fmla="*/ 80528 h 1288414"/>
              <a:gd name="T8" fmla="*/ 256035 w 1288415"/>
              <a:gd name="T9" fmla="*/ 129751 h 1288414"/>
              <a:gd name="T10" fmla="*/ 188330 w 1288415"/>
              <a:gd name="T11" fmla="*/ 188799 h 1288414"/>
              <a:gd name="T12" fmla="*/ 129428 w 1288415"/>
              <a:gd name="T13" fmla="*/ 256674 h 1288414"/>
              <a:gd name="T14" fmla="*/ 80327 w 1288415"/>
              <a:gd name="T15" fmla="*/ 332376 h 1288414"/>
              <a:gd name="T16" fmla="*/ 42019 w 1288415"/>
              <a:gd name="T17" fmla="*/ 414912 h 1288414"/>
              <a:gd name="T18" fmla="*/ 15500 w 1288415"/>
              <a:gd name="T19" fmla="*/ 503281 h 1288414"/>
              <a:gd name="T20" fmla="*/ 1764 w 1288415"/>
              <a:gd name="T21" fmla="*/ 596488 h 1288414"/>
              <a:gd name="T22" fmla="*/ 1764 w 1288415"/>
              <a:gd name="T23" fmla="*/ 692702 h 1288414"/>
              <a:gd name="T24" fmla="*/ 15500 w 1288415"/>
              <a:gd name="T25" fmla="*/ 785909 h 1288414"/>
              <a:gd name="T26" fmla="*/ 42019 w 1288415"/>
              <a:gd name="T27" fmla="*/ 874278 h 1288414"/>
              <a:gd name="T28" fmla="*/ 80327 w 1288415"/>
              <a:gd name="T29" fmla="*/ 956814 h 1288414"/>
              <a:gd name="T30" fmla="*/ 129428 w 1288415"/>
              <a:gd name="T31" fmla="*/ 1032516 h 1288414"/>
              <a:gd name="T32" fmla="*/ 188330 w 1288415"/>
              <a:gd name="T33" fmla="*/ 1100391 h 1288414"/>
              <a:gd name="T34" fmla="*/ 256035 w 1288415"/>
              <a:gd name="T35" fmla="*/ 1159438 h 1288414"/>
              <a:gd name="T36" fmla="*/ 331553 w 1288415"/>
              <a:gd name="T37" fmla="*/ 1208662 h 1288414"/>
              <a:gd name="T38" fmla="*/ 413885 w 1288415"/>
              <a:gd name="T39" fmla="*/ 1247066 h 1288414"/>
              <a:gd name="T40" fmla="*/ 502037 w 1288415"/>
              <a:gd name="T41" fmla="*/ 1273651 h 1288414"/>
              <a:gd name="T42" fmla="*/ 595018 w 1288415"/>
              <a:gd name="T43" fmla="*/ 1287422 h 1288414"/>
              <a:gd name="T44" fmla="*/ 690996 w 1288415"/>
              <a:gd name="T45" fmla="*/ 1287422 h 1288414"/>
              <a:gd name="T46" fmla="*/ 783975 w 1288415"/>
              <a:gd name="T47" fmla="*/ 1273651 h 1288414"/>
              <a:gd name="T48" fmla="*/ 872128 w 1288415"/>
              <a:gd name="T49" fmla="*/ 1247066 h 1288414"/>
              <a:gd name="T50" fmla="*/ 954460 w 1288415"/>
              <a:gd name="T51" fmla="*/ 1208662 h 1288414"/>
              <a:gd name="T52" fmla="*/ 1029978 w 1288415"/>
              <a:gd name="T53" fmla="*/ 1159438 h 1288414"/>
              <a:gd name="T54" fmla="*/ 1097683 w 1288415"/>
              <a:gd name="T55" fmla="*/ 1100391 h 1288414"/>
              <a:gd name="T56" fmla="*/ 1156585 w 1288415"/>
              <a:gd name="T57" fmla="*/ 1032516 h 1288414"/>
              <a:gd name="T58" fmla="*/ 1205687 w 1288415"/>
              <a:gd name="T59" fmla="*/ 956814 h 1288414"/>
              <a:gd name="T60" fmla="*/ 1243994 w 1288415"/>
              <a:gd name="T61" fmla="*/ 874278 h 1288414"/>
              <a:gd name="T62" fmla="*/ 1270515 w 1288415"/>
              <a:gd name="T63" fmla="*/ 785909 h 1288414"/>
              <a:gd name="T64" fmla="*/ 1284250 w 1288415"/>
              <a:gd name="T65" fmla="*/ 692702 h 1288414"/>
              <a:gd name="T66" fmla="*/ 1284250 w 1288415"/>
              <a:gd name="T67" fmla="*/ 596488 h 1288414"/>
              <a:gd name="T68" fmla="*/ 1270515 w 1288415"/>
              <a:gd name="T69" fmla="*/ 503281 h 1288414"/>
              <a:gd name="T70" fmla="*/ 1243994 w 1288415"/>
              <a:gd name="T71" fmla="*/ 414912 h 1288414"/>
              <a:gd name="T72" fmla="*/ 1205687 w 1288415"/>
              <a:gd name="T73" fmla="*/ 332376 h 1288414"/>
              <a:gd name="T74" fmla="*/ 1156585 w 1288415"/>
              <a:gd name="T75" fmla="*/ 256674 h 1288414"/>
              <a:gd name="T76" fmla="*/ 1097683 w 1288415"/>
              <a:gd name="T77" fmla="*/ 188799 h 1288414"/>
              <a:gd name="T78" fmla="*/ 1029978 w 1288415"/>
              <a:gd name="T79" fmla="*/ 129751 h 1288414"/>
              <a:gd name="T80" fmla="*/ 954460 w 1288415"/>
              <a:gd name="T81" fmla="*/ 80528 h 1288414"/>
              <a:gd name="T82" fmla="*/ 872128 w 1288415"/>
              <a:gd name="T83" fmla="*/ 42124 h 1288414"/>
              <a:gd name="T84" fmla="*/ 783975 w 1288415"/>
              <a:gd name="T85" fmla="*/ 15539 h 1288414"/>
              <a:gd name="T86" fmla="*/ 690996 w 1288415"/>
              <a:gd name="T87" fmla="*/ 1768 h 12884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8415" h="1288414">
                <a:moveTo>
                  <a:pt x="643959" y="0"/>
                </a:moveTo>
                <a:lnTo>
                  <a:pt x="595899" y="1766"/>
                </a:lnTo>
                <a:lnTo>
                  <a:pt x="548798" y="6982"/>
                </a:lnTo>
                <a:lnTo>
                  <a:pt x="502781" y="15523"/>
                </a:lnTo>
                <a:lnTo>
                  <a:pt x="457973" y="27265"/>
                </a:lnTo>
                <a:lnTo>
                  <a:pt x="414498" y="42082"/>
                </a:lnTo>
                <a:lnTo>
                  <a:pt x="372480" y="59852"/>
                </a:lnTo>
                <a:lnTo>
                  <a:pt x="332044" y="80448"/>
                </a:lnTo>
                <a:lnTo>
                  <a:pt x="293314" y="103747"/>
                </a:lnTo>
                <a:lnTo>
                  <a:pt x="256415" y="129623"/>
                </a:lnTo>
                <a:lnTo>
                  <a:pt x="221472" y="157954"/>
                </a:lnTo>
                <a:lnTo>
                  <a:pt x="188609" y="188613"/>
                </a:lnTo>
                <a:lnTo>
                  <a:pt x="157950" y="221476"/>
                </a:lnTo>
                <a:lnTo>
                  <a:pt x="129620" y="256420"/>
                </a:lnTo>
                <a:lnTo>
                  <a:pt x="103744" y="293319"/>
                </a:lnTo>
                <a:lnTo>
                  <a:pt x="80446" y="332048"/>
                </a:lnTo>
                <a:lnTo>
                  <a:pt x="59850" y="372484"/>
                </a:lnTo>
                <a:lnTo>
                  <a:pt x="42081" y="414502"/>
                </a:lnTo>
                <a:lnTo>
                  <a:pt x="27264" y="457977"/>
                </a:lnTo>
                <a:lnTo>
                  <a:pt x="15522" y="502785"/>
                </a:lnTo>
                <a:lnTo>
                  <a:pt x="6982" y="548801"/>
                </a:lnTo>
                <a:lnTo>
                  <a:pt x="1766" y="595900"/>
                </a:lnTo>
                <a:lnTo>
                  <a:pt x="0" y="643959"/>
                </a:lnTo>
                <a:lnTo>
                  <a:pt x="1766" y="692018"/>
                </a:lnTo>
                <a:lnTo>
                  <a:pt x="6982" y="739117"/>
                </a:lnTo>
                <a:lnTo>
                  <a:pt x="15522" y="785133"/>
                </a:lnTo>
                <a:lnTo>
                  <a:pt x="27264" y="829941"/>
                </a:lnTo>
                <a:lnTo>
                  <a:pt x="42081" y="873416"/>
                </a:lnTo>
                <a:lnTo>
                  <a:pt x="59850" y="915434"/>
                </a:lnTo>
                <a:lnTo>
                  <a:pt x="80446" y="955870"/>
                </a:lnTo>
                <a:lnTo>
                  <a:pt x="103744" y="994599"/>
                </a:lnTo>
                <a:lnTo>
                  <a:pt x="129620" y="1031498"/>
                </a:lnTo>
                <a:lnTo>
                  <a:pt x="157950" y="1066441"/>
                </a:lnTo>
                <a:lnTo>
                  <a:pt x="188609" y="1099305"/>
                </a:lnTo>
                <a:lnTo>
                  <a:pt x="221472" y="1129964"/>
                </a:lnTo>
                <a:lnTo>
                  <a:pt x="256415" y="1158294"/>
                </a:lnTo>
                <a:lnTo>
                  <a:pt x="293314" y="1184171"/>
                </a:lnTo>
                <a:lnTo>
                  <a:pt x="332044" y="1207470"/>
                </a:lnTo>
                <a:lnTo>
                  <a:pt x="372480" y="1228066"/>
                </a:lnTo>
                <a:lnTo>
                  <a:pt x="414498" y="1245836"/>
                </a:lnTo>
                <a:lnTo>
                  <a:pt x="457973" y="1260653"/>
                </a:lnTo>
                <a:lnTo>
                  <a:pt x="502781" y="1272395"/>
                </a:lnTo>
                <a:lnTo>
                  <a:pt x="548798" y="1280936"/>
                </a:lnTo>
                <a:lnTo>
                  <a:pt x="595899" y="1286152"/>
                </a:lnTo>
                <a:lnTo>
                  <a:pt x="643959" y="1287918"/>
                </a:lnTo>
                <a:lnTo>
                  <a:pt x="692019" y="1286152"/>
                </a:lnTo>
                <a:lnTo>
                  <a:pt x="739120" y="1280936"/>
                </a:lnTo>
                <a:lnTo>
                  <a:pt x="785136" y="1272395"/>
                </a:lnTo>
                <a:lnTo>
                  <a:pt x="829945" y="1260653"/>
                </a:lnTo>
                <a:lnTo>
                  <a:pt x="873420" y="1245836"/>
                </a:lnTo>
                <a:lnTo>
                  <a:pt x="915438" y="1228066"/>
                </a:lnTo>
                <a:lnTo>
                  <a:pt x="955874" y="1207470"/>
                </a:lnTo>
                <a:lnTo>
                  <a:pt x="994604" y="1184171"/>
                </a:lnTo>
                <a:lnTo>
                  <a:pt x="1031503" y="1158294"/>
                </a:lnTo>
                <a:lnTo>
                  <a:pt x="1066446" y="1129964"/>
                </a:lnTo>
                <a:lnTo>
                  <a:pt x="1099309" y="1099305"/>
                </a:lnTo>
                <a:lnTo>
                  <a:pt x="1129968" y="1066441"/>
                </a:lnTo>
                <a:lnTo>
                  <a:pt x="1158298" y="1031498"/>
                </a:lnTo>
                <a:lnTo>
                  <a:pt x="1184174" y="994599"/>
                </a:lnTo>
                <a:lnTo>
                  <a:pt x="1207472" y="955870"/>
                </a:lnTo>
                <a:lnTo>
                  <a:pt x="1228068" y="915434"/>
                </a:lnTo>
                <a:lnTo>
                  <a:pt x="1245837" y="873416"/>
                </a:lnTo>
                <a:lnTo>
                  <a:pt x="1260654" y="829941"/>
                </a:lnTo>
                <a:lnTo>
                  <a:pt x="1272396" y="785133"/>
                </a:lnTo>
                <a:lnTo>
                  <a:pt x="1280936" y="739117"/>
                </a:lnTo>
                <a:lnTo>
                  <a:pt x="1286152" y="692018"/>
                </a:lnTo>
                <a:lnTo>
                  <a:pt x="1287918" y="643959"/>
                </a:lnTo>
                <a:lnTo>
                  <a:pt x="1286152" y="595900"/>
                </a:lnTo>
                <a:lnTo>
                  <a:pt x="1280936" y="548801"/>
                </a:lnTo>
                <a:lnTo>
                  <a:pt x="1272396" y="502785"/>
                </a:lnTo>
                <a:lnTo>
                  <a:pt x="1260654" y="457977"/>
                </a:lnTo>
                <a:lnTo>
                  <a:pt x="1245837" y="414502"/>
                </a:lnTo>
                <a:lnTo>
                  <a:pt x="1228068" y="372484"/>
                </a:lnTo>
                <a:lnTo>
                  <a:pt x="1207472" y="332048"/>
                </a:lnTo>
                <a:lnTo>
                  <a:pt x="1184174" y="293319"/>
                </a:lnTo>
                <a:lnTo>
                  <a:pt x="1158298" y="256420"/>
                </a:lnTo>
                <a:lnTo>
                  <a:pt x="1129968" y="221476"/>
                </a:lnTo>
                <a:lnTo>
                  <a:pt x="1099309" y="188613"/>
                </a:lnTo>
                <a:lnTo>
                  <a:pt x="1066446" y="157954"/>
                </a:lnTo>
                <a:lnTo>
                  <a:pt x="1031503" y="129623"/>
                </a:lnTo>
                <a:lnTo>
                  <a:pt x="994604" y="103747"/>
                </a:lnTo>
                <a:lnTo>
                  <a:pt x="955874" y="80448"/>
                </a:lnTo>
                <a:lnTo>
                  <a:pt x="915438" y="59852"/>
                </a:lnTo>
                <a:lnTo>
                  <a:pt x="873420" y="42082"/>
                </a:lnTo>
                <a:lnTo>
                  <a:pt x="829945" y="27265"/>
                </a:lnTo>
                <a:lnTo>
                  <a:pt x="785136" y="15523"/>
                </a:lnTo>
                <a:lnTo>
                  <a:pt x="739120" y="6982"/>
                </a:lnTo>
                <a:lnTo>
                  <a:pt x="692019" y="1766"/>
                </a:lnTo>
                <a:lnTo>
                  <a:pt x="643959" y="0"/>
                </a:lnTo>
                <a:close/>
              </a:path>
            </a:pathLst>
          </a:custGeom>
          <a:solidFill>
            <a:srgbClr val="27C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0" name="object 26"/>
          <p:cNvSpPr>
            <a:spLocks/>
          </p:cNvSpPr>
          <p:nvPr userDrawn="1"/>
        </p:nvSpPr>
        <p:spPr bwMode="auto">
          <a:xfrm>
            <a:off x="8994775" y="3686175"/>
            <a:ext cx="407988" cy="720725"/>
          </a:xfrm>
          <a:custGeom>
            <a:avLst/>
            <a:gdLst>
              <a:gd name="T0" fmla="*/ 265661 w 408304"/>
              <a:gd name="T1" fmla="*/ 297624 h 720725"/>
              <a:gd name="T2" fmla="*/ 141888 w 408304"/>
              <a:gd name="T3" fmla="*/ 297624 h 720725"/>
              <a:gd name="T4" fmla="*/ 141888 w 408304"/>
              <a:gd name="T5" fmla="*/ 658691 h 720725"/>
              <a:gd name="T6" fmla="*/ 146748 w 408304"/>
              <a:gd name="T7" fmla="*/ 682840 h 720725"/>
              <a:gd name="T8" fmla="*/ 160007 w 408304"/>
              <a:gd name="T9" fmla="*/ 702553 h 720725"/>
              <a:gd name="T10" fmla="*/ 179682 w 408304"/>
              <a:gd name="T11" fmla="*/ 715839 h 720725"/>
              <a:gd name="T12" fmla="*/ 203790 w 408304"/>
              <a:gd name="T13" fmla="*/ 720711 h 720725"/>
              <a:gd name="T14" fmla="*/ 227871 w 408304"/>
              <a:gd name="T15" fmla="*/ 715839 h 720725"/>
              <a:gd name="T16" fmla="*/ 247537 w 408304"/>
              <a:gd name="T17" fmla="*/ 702553 h 720725"/>
              <a:gd name="T18" fmla="*/ 260798 w 408304"/>
              <a:gd name="T19" fmla="*/ 682840 h 720725"/>
              <a:gd name="T20" fmla="*/ 265661 w 408304"/>
              <a:gd name="T21" fmla="*/ 658691 h 720725"/>
              <a:gd name="T22" fmla="*/ 265661 w 408304"/>
              <a:gd name="T23" fmla="*/ 297624 h 720725"/>
              <a:gd name="T24" fmla="*/ 212290 w 408304"/>
              <a:gd name="T25" fmla="*/ 0 h 720725"/>
              <a:gd name="T26" fmla="*/ 195281 w 408304"/>
              <a:gd name="T27" fmla="*/ 0 h 720725"/>
              <a:gd name="T28" fmla="*/ 187303 w 408304"/>
              <a:gd name="T29" fmla="*/ 4031 h 720725"/>
              <a:gd name="T30" fmla="*/ 4994 w 408304"/>
              <a:gd name="T31" fmla="*/ 255458 h 720725"/>
              <a:gd name="T32" fmla="*/ 1541 w 408304"/>
              <a:gd name="T33" fmla="*/ 261950 h 720725"/>
              <a:gd name="T34" fmla="*/ 0 w 408304"/>
              <a:gd name="T35" fmla="*/ 269007 h 720725"/>
              <a:gd name="T36" fmla="*/ 408 w 408304"/>
              <a:gd name="T37" fmla="*/ 276214 h 720725"/>
              <a:gd name="T38" fmla="*/ 26448 w 408304"/>
              <a:gd name="T39" fmla="*/ 297624 h 720725"/>
              <a:gd name="T40" fmla="*/ 381123 w 408304"/>
              <a:gd name="T41" fmla="*/ 297624 h 720725"/>
              <a:gd name="T42" fmla="*/ 407646 w 408304"/>
              <a:gd name="T43" fmla="*/ 275195 h 720725"/>
              <a:gd name="T44" fmla="*/ 407646 w 408304"/>
              <a:gd name="T45" fmla="*/ 265562 h 720725"/>
              <a:gd name="T46" fmla="*/ 405931 w 408304"/>
              <a:gd name="T47" fmla="*/ 260096 h 720725"/>
              <a:gd name="T48" fmla="*/ 220245 w 408304"/>
              <a:gd name="T49" fmla="*/ 4031 h 720725"/>
              <a:gd name="T50" fmla="*/ 212290 w 408304"/>
              <a:gd name="T51" fmla="*/ 0 h 7207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08304" h="720725">
                <a:moveTo>
                  <a:pt x="266073" y="297624"/>
                </a:moveTo>
                <a:lnTo>
                  <a:pt x="142108" y="297624"/>
                </a:lnTo>
                <a:lnTo>
                  <a:pt x="142108" y="658691"/>
                </a:lnTo>
                <a:lnTo>
                  <a:pt x="146976" y="682840"/>
                </a:lnTo>
                <a:lnTo>
                  <a:pt x="160255" y="702553"/>
                </a:lnTo>
                <a:lnTo>
                  <a:pt x="179960" y="715839"/>
                </a:lnTo>
                <a:lnTo>
                  <a:pt x="204106" y="720711"/>
                </a:lnTo>
                <a:lnTo>
                  <a:pt x="228224" y="715839"/>
                </a:lnTo>
                <a:lnTo>
                  <a:pt x="247921" y="702553"/>
                </a:lnTo>
                <a:lnTo>
                  <a:pt x="261202" y="682840"/>
                </a:lnTo>
                <a:lnTo>
                  <a:pt x="266073" y="658691"/>
                </a:lnTo>
                <a:lnTo>
                  <a:pt x="266073" y="297624"/>
                </a:lnTo>
                <a:close/>
              </a:path>
              <a:path w="408304" h="720725">
                <a:moveTo>
                  <a:pt x="212619" y="0"/>
                </a:moveTo>
                <a:lnTo>
                  <a:pt x="195583" y="0"/>
                </a:lnTo>
                <a:lnTo>
                  <a:pt x="187593" y="4031"/>
                </a:lnTo>
                <a:lnTo>
                  <a:pt x="5002" y="255458"/>
                </a:lnTo>
                <a:lnTo>
                  <a:pt x="1543" y="261950"/>
                </a:lnTo>
                <a:lnTo>
                  <a:pt x="0" y="269007"/>
                </a:lnTo>
                <a:lnTo>
                  <a:pt x="408" y="276214"/>
                </a:lnTo>
                <a:lnTo>
                  <a:pt x="26488" y="297624"/>
                </a:lnTo>
                <a:lnTo>
                  <a:pt x="381713" y="297624"/>
                </a:lnTo>
                <a:lnTo>
                  <a:pt x="408278" y="275195"/>
                </a:lnTo>
                <a:lnTo>
                  <a:pt x="408278" y="265562"/>
                </a:lnTo>
                <a:lnTo>
                  <a:pt x="406560" y="260096"/>
                </a:lnTo>
                <a:lnTo>
                  <a:pt x="220587" y="4031"/>
                </a:lnTo>
                <a:lnTo>
                  <a:pt x="212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1" name="object 27"/>
          <p:cNvSpPr>
            <a:spLocks/>
          </p:cNvSpPr>
          <p:nvPr userDrawn="1"/>
        </p:nvSpPr>
        <p:spPr bwMode="auto">
          <a:xfrm>
            <a:off x="17559338" y="3451225"/>
            <a:ext cx="1289050" cy="1289050"/>
          </a:xfrm>
          <a:custGeom>
            <a:avLst/>
            <a:gdLst>
              <a:gd name="T0" fmla="*/ 596488 w 1288415"/>
              <a:gd name="T1" fmla="*/ 1768 h 1288414"/>
              <a:gd name="T2" fmla="*/ 503281 w 1288415"/>
              <a:gd name="T3" fmla="*/ 15539 h 1288414"/>
              <a:gd name="T4" fmla="*/ 414910 w 1288415"/>
              <a:gd name="T5" fmla="*/ 42124 h 1288414"/>
              <a:gd name="T6" fmla="*/ 332376 w 1288415"/>
              <a:gd name="T7" fmla="*/ 80528 h 1288414"/>
              <a:gd name="T8" fmla="*/ 256672 w 1288415"/>
              <a:gd name="T9" fmla="*/ 129751 h 1288414"/>
              <a:gd name="T10" fmla="*/ 188799 w 1288415"/>
              <a:gd name="T11" fmla="*/ 188799 h 1288414"/>
              <a:gd name="T12" fmla="*/ 129751 w 1288415"/>
              <a:gd name="T13" fmla="*/ 256674 h 1288414"/>
              <a:gd name="T14" fmla="*/ 80528 w 1288415"/>
              <a:gd name="T15" fmla="*/ 332376 h 1288414"/>
              <a:gd name="T16" fmla="*/ 42124 w 1288415"/>
              <a:gd name="T17" fmla="*/ 414912 h 1288414"/>
              <a:gd name="T18" fmla="*/ 15539 w 1288415"/>
              <a:gd name="T19" fmla="*/ 503281 h 1288414"/>
              <a:gd name="T20" fmla="*/ 1768 w 1288415"/>
              <a:gd name="T21" fmla="*/ 596488 h 1288414"/>
              <a:gd name="T22" fmla="*/ 1768 w 1288415"/>
              <a:gd name="T23" fmla="*/ 692702 h 1288414"/>
              <a:gd name="T24" fmla="*/ 15539 w 1288415"/>
              <a:gd name="T25" fmla="*/ 785909 h 1288414"/>
              <a:gd name="T26" fmla="*/ 42124 w 1288415"/>
              <a:gd name="T27" fmla="*/ 874278 h 1288414"/>
              <a:gd name="T28" fmla="*/ 80528 w 1288415"/>
              <a:gd name="T29" fmla="*/ 956814 h 1288414"/>
              <a:gd name="T30" fmla="*/ 129751 w 1288415"/>
              <a:gd name="T31" fmla="*/ 1032516 h 1288414"/>
              <a:gd name="T32" fmla="*/ 188799 w 1288415"/>
              <a:gd name="T33" fmla="*/ 1100391 h 1288414"/>
              <a:gd name="T34" fmla="*/ 256672 w 1288415"/>
              <a:gd name="T35" fmla="*/ 1159438 h 1288414"/>
              <a:gd name="T36" fmla="*/ 332376 w 1288415"/>
              <a:gd name="T37" fmla="*/ 1208662 h 1288414"/>
              <a:gd name="T38" fmla="*/ 414910 w 1288415"/>
              <a:gd name="T39" fmla="*/ 1247066 h 1288414"/>
              <a:gd name="T40" fmla="*/ 503281 w 1288415"/>
              <a:gd name="T41" fmla="*/ 1273651 h 1288414"/>
              <a:gd name="T42" fmla="*/ 596488 w 1288415"/>
              <a:gd name="T43" fmla="*/ 1287422 h 1288414"/>
              <a:gd name="T44" fmla="*/ 692701 w 1288415"/>
              <a:gd name="T45" fmla="*/ 1287422 h 1288414"/>
              <a:gd name="T46" fmla="*/ 785910 w 1288415"/>
              <a:gd name="T47" fmla="*/ 1273651 h 1288414"/>
              <a:gd name="T48" fmla="*/ 874281 w 1288415"/>
              <a:gd name="T49" fmla="*/ 1247066 h 1288414"/>
              <a:gd name="T50" fmla="*/ 956816 w 1288415"/>
              <a:gd name="T51" fmla="*/ 1208662 h 1288414"/>
              <a:gd name="T52" fmla="*/ 1032520 w 1288415"/>
              <a:gd name="T53" fmla="*/ 1159438 h 1288414"/>
              <a:gd name="T54" fmla="*/ 1100393 w 1288415"/>
              <a:gd name="T55" fmla="*/ 1100391 h 1288414"/>
              <a:gd name="T56" fmla="*/ 1159440 w 1288415"/>
              <a:gd name="T57" fmla="*/ 1032516 h 1288414"/>
              <a:gd name="T58" fmla="*/ 1208662 w 1288415"/>
              <a:gd name="T59" fmla="*/ 956814 h 1288414"/>
              <a:gd name="T60" fmla="*/ 1247065 w 1288415"/>
              <a:gd name="T61" fmla="*/ 874278 h 1288414"/>
              <a:gd name="T62" fmla="*/ 1273650 w 1288415"/>
              <a:gd name="T63" fmla="*/ 785909 h 1288414"/>
              <a:gd name="T64" fmla="*/ 1287420 w 1288415"/>
              <a:gd name="T65" fmla="*/ 692702 h 1288414"/>
              <a:gd name="T66" fmla="*/ 1287420 w 1288415"/>
              <a:gd name="T67" fmla="*/ 596488 h 1288414"/>
              <a:gd name="T68" fmla="*/ 1273650 w 1288415"/>
              <a:gd name="T69" fmla="*/ 503281 h 1288414"/>
              <a:gd name="T70" fmla="*/ 1247065 w 1288415"/>
              <a:gd name="T71" fmla="*/ 414912 h 1288414"/>
              <a:gd name="T72" fmla="*/ 1208662 w 1288415"/>
              <a:gd name="T73" fmla="*/ 332376 h 1288414"/>
              <a:gd name="T74" fmla="*/ 1159440 w 1288415"/>
              <a:gd name="T75" fmla="*/ 256674 h 1288414"/>
              <a:gd name="T76" fmla="*/ 1100393 w 1288415"/>
              <a:gd name="T77" fmla="*/ 188799 h 1288414"/>
              <a:gd name="T78" fmla="*/ 1032520 w 1288415"/>
              <a:gd name="T79" fmla="*/ 129751 h 1288414"/>
              <a:gd name="T80" fmla="*/ 956816 w 1288415"/>
              <a:gd name="T81" fmla="*/ 80528 h 1288414"/>
              <a:gd name="T82" fmla="*/ 874281 w 1288415"/>
              <a:gd name="T83" fmla="*/ 42124 h 1288414"/>
              <a:gd name="T84" fmla="*/ 785910 w 1288415"/>
              <a:gd name="T85" fmla="*/ 15539 h 1288414"/>
              <a:gd name="T86" fmla="*/ 692701 w 1288415"/>
              <a:gd name="T87" fmla="*/ 1768 h 12884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8415" h="1288414">
                <a:moveTo>
                  <a:pt x="643959" y="0"/>
                </a:moveTo>
                <a:lnTo>
                  <a:pt x="595900" y="1766"/>
                </a:lnTo>
                <a:lnTo>
                  <a:pt x="548801" y="6982"/>
                </a:lnTo>
                <a:lnTo>
                  <a:pt x="502785" y="15523"/>
                </a:lnTo>
                <a:lnTo>
                  <a:pt x="457977" y="27265"/>
                </a:lnTo>
                <a:lnTo>
                  <a:pt x="414502" y="42082"/>
                </a:lnTo>
                <a:lnTo>
                  <a:pt x="372484" y="59852"/>
                </a:lnTo>
                <a:lnTo>
                  <a:pt x="332048" y="80448"/>
                </a:lnTo>
                <a:lnTo>
                  <a:pt x="293319" y="103747"/>
                </a:lnTo>
                <a:lnTo>
                  <a:pt x="256420" y="129623"/>
                </a:lnTo>
                <a:lnTo>
                  <a:pt x="221476" y="157954"/>
                </a:lnTo>
                <a:lnTo>
                  <a:pt x="188613" y="188613"/>
                </a:lnTo>
                <a:lnTo>
                  <a:pt x="157954" y="221476"/>
                </a:lnTo>
                <a:lnTo>
                  <a:pt x="129623" y="256420"/>
                </a:lnTo>
                <a:lnTo>
                  <a:pt x="103747" y="293319"/>
                </a:lnTo>
                <a:lnTo>
                  <a:pt x="80448" y="332048"/>
                </a:lnTo>
                <a:lnTo>
                  <a:pt x="59852" y="372484"/>
                </a:lnTo>
                <a:lnTo>
                  <a:pt x="42082" y="414502"/>
                </a:lnTo>
                <a:lnTo>
                  <a:pt x="27265" y="457977"/>
                </a:lnTo>
                <a:lnTo>
                  <a:pt x="15523" y="502785"/>
                </a:lnTo>
                <a:lnTo>
                  <a:pt x="6982" y="548801"/>
                </a:lnTo>
                <a:lnTo>
                  <a:pt x="1766" y="595900"/>
                </a:lnTo>
                <a:lnTo>
                  <a:pt x="0" y="643959"/>
                </a:lnTo>
                <a:lnTo>
                  <a:pt x="1766" y="692018"/>
                </a:lnTo>
                <a:lnTo>
                  <a:pt x="6982" y="739117"/>
                </a:lnTo>
                <a:lnTo>
                  <a:pt x="15523" y="785133"/>
                </a:lnTo>
                <a:lnTo>
                  <a:pt x="27265" y="829941"/>
                </a:lnTo>
                <a:lnTo>
                  <a:pt x="42082" y="873416"/>
                </a:lnTo>
                <a:lnTo>
                  <a:pt x="59852" y="915434"/>
                </a:lnTo>
                <a:lnTo>
                  <a:pt x="80448" y="955870"/>
                </a:lnTo>
                <a:lnTo>
                  <a:pt x="103747" y="994599"/>
                </a:lnTo>
                <a:lnTo>
                  <a:pt x="129623" y="1031498"/>
                </a:lnTo>
                <a:lnTo>
                  <a:pt x="157954" y="1066441"/>
                </a:lnTo>
                <a:lnTo>
                  <a:pt x="188613" y="1099305"/>
                </a:lnTo>
                <a:lnTo>
                  <a:pt x="221476" y="1129964"/>
                </a:lnTo>
                <a:lnTo>
                  <a:pt x="256420" y="1158294"/>
                </a:lnTo>
                <a:lnTo>
                  <a:pt x="293319" y="1184171"/>
                </a:lnTo>
                <a:lnTo>
                  <a:pt x="332048" y="1207470"/>
                </a:lnTo>
                <a:lnTo>
                  <a:pt x="372484" y="1228066"/>
                </a:lnTo>
                <a:lnTo>
                  <a:pt x="414502" y="1245836"/>
                </a:lnTo>
                <a:lnTo>
                  <a:pt x="457977" y="1260653"/>
                </a:lnTo>
                <a:lnTo>
                  <a:pt x="502785" y="1272395"/>
                </a:lnTo>
                <a:lnTo>
                  <a:pt x="548801" y="1280936"/>
                </a:lnTo>
                <a:lnTo>
                  <a:pt x="595900" y="1286152"/>
                </a:lnTo>
                <a:lnTo>
                  <a:pt x="643959" y="1287918"/>
                </a:lnTo>
                <a:lnTo>
                  <a:pt x="692019" y="1286152"/>
                </a:lnTo>
                <a:lnTo>
                  <a:pt x="739120" y="1280936"/>
                </a:lnTo>
                <a:lnTo>
                  <a:pt x="785136" y="1272395"/>
                </a:lnTo>
                <a:lnTo>
                  <a:pt x="829945" y="1260653"/>
                </a:lnTo>
                <a:lnTo>
                  <a:pt x="873420" y="1245836"/>
                </a:lnTo>
                <a:lnTo>
                  <a:pt x="915438" y="1228066"/>
                </a:lnTo>
                <a:lnTo>
                  <a:pt x="955874" y="1207470"/>
                </a:lnTo>
                <a:lnTo>
                  <a:pt x="994604" y="1184171"/>
                </a:lnTo>
                <a:lnTo>
                  <a:pt x="1031503" y="1158294"/>
                </a:lnTo>
                <a:lnTo>
                  <a:pt x="1066446" y="1129964"/>
                </a:lnTo>
                <a:lnTo>
                  <a:pt x="1099309" y="1099305"/>
                </a:lnTo>
                <a:lnTo>
                  <a:pt x="1129968" y="1066441"/>
                </a:lnTo>
                <a:lnTo>
                  <a:pt x="1158298" y="1031498"/>
                </a:lnTo>
                <a:lnTo>
                  <a:pt x="1184174" y="994599"/>
                </a:lnTo>
                <a:lnTo>
                  <a:pt x="1207472" y="955870"/>
                </a:lnTo>
                <a:lnTo>
                  <a:pt x="1228068" y="915434"/>
                </a:lnTo>
                <a:lnTo>
                  <a:pt x="1245837" y="873416"/>
                </a:lnTo>
                <a:lnTo>
                  <a:pt x="1260654" y="829941"/>
                </a:lnTo>
                <a:lnTo>
                  <a:pt x="1272396" y="785133"/>
                </a:lnTo>
                <a:lnTo>
                  <a:pt x="1280936" y="739117"/>
                </a:lnTo>
                <a:lnTo>
                  <a:pt x="1286152" y="692018"/>
                </a:lnTo>
                <a:lnTo>
                  <a:pt x="1287918" y="643959"/>
                </a:lnTo>
                <a:lnTo>
                  <a:pt x="1286152" y="595900"/>
                </a:lnTo>
                <a:lnTo>
                  <a:pt x="1280936" y="548801"/>
                </a:lnTo>
                <a:lnTo>
                  <a:pt x="1272396" y="502785"/>
                </a:lnTo>
                <a:lnTo>
                  <a:pt x="1260654" y="457977"/>
                </a:lnTo>
                <a:lnTo>
                  <a:pt x="1245837" y="414502"/>
                </a:lnTo>
                <a:lnTo>
                  <a:pt x="1228068" y="372484"/>
                </a:lnTo>
                <a:lnTo>
                  <a:pt x="1207472" y="332048"/>
                </a:lnTo>
                <a:lnTo>
                  <a:pt x="1184174" y="293319"/>
                </a:lnTo>
                <a:lnTo>
                  <a:pt x="1158298" y="256420"/>
                </a:lnTo>
                <a:lnTo>
                  <a:pt x="1129968" y="221476"/>
                </a:lnTo>
                <a:lnTo>
                  <a:pt x="1099309" y="188613"/>
                </a:lnTo>
                <a:lnTo>
                  <a:pt x="1066446" y="157954"/>
                </a:lnTo>
                <a:lnTo>
                  <a:pt x="1031503" y="129623"/>
                </a:lnTo>
                <a:lnTo>
                  <a:pt x="994604" y="103747"/>
                </a:lnTo>
                <a:lnTo>
                  <a:pt x="955874" y="80448"/>
                </a:lnTo>
                <a:lnTo>
                  <a:pt x="915438" y="59852"/>
                </a:lnTo>
                <a:lnTo>
                  <a:pt x="873420" y="42082"/>
                </a:lnTo>
                <a:lnTo>
                  <a:pt x="829945" y="27265"/>
                </a:lnTo>
                <a:lnTo>
                  <a:pt x="785136" y="15523"/>
                </a:lnTo>
                <a:lnTo>
                  <a:pt x="739120" y="6982"/>
                </a:lnTo>
                <a:lnTo>
                  <a:pt x="692019" y="1766"/>
                </a:lnTo>
                <a:lnTo>
                  <a:pt x="643959" y="0"/>
                </a:lnTo>
                <a:close/>
              </a:path>
            </a:pathLst>
          </a:custGeom>
          <a:solidFill>
            <a:srgbClr val="F55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4" name="object 28"/>
          <p:cNvSpPr>
            <a:spLocks/>
          </p:cNvSpPr>
          <p:nvPr userDrawn="1"/>
        </p:nvSpPr>
        <p:spPr bwMode="auto">
          <a:xfrm>
            <a:off x="17999075" y="3686175"/>
            <a:ext cx="407988" cy="720725"/>
          </a:xfrm>
          <a:custGeom>
            <a:avLst/>
            <a:gdLst>
              <a:gd name="T0" fmla="*/ 381121 w 408305"/>
              <a:gd name="T1" fmla="*/ 423086 h 720725"/>
              <a:gd name="T2" fmla="*/ 26457 w 408305"/>
              <a:gd name="T3" fmla="*/ 423086 h 720725"/>
              <a:gd name="T4" fmla="*/ 19190 w 408305"/>
              <a:gd name="T5" fmla="*/ 424100 h 720725"/>
              <a:gd name="T6" fmla="*/ 0 w 408305"/>
              <a:gd name="T7" fmla="*/ 451703 h 720725"/>
              <a:gd name="T8" fmla="*/ 1541 w 408305"/>
              <a:gd name="T9" fmla="*/ 458760 h 720725"/>
              <a:gd name="T10" fmla="*/ 4994 w 408305"/>
              <a:gd name="T11" fmla="*/ 465252 h 720725"/>
              <a:gd name="T12" fmla="*/ 187301 w 408305"/>
              <a:gd name="T13" fmla="*/ 716679 h 720725"/>
              <a:gd name="T14" fmla="*/ 195279 w 408305"/>
              <a:gd name="T15" fmla="*/ 720711 h 720725"/>
              <a:gd name="T16" fmla="*/ 212289 w 408305"/>
              <a:gd name="T17" fmla="*/ 720711 h 720725"/>
              <a:gd name="T18" fmla="*/ 220245 w 408305"/>
              <a:gd name="T19" fmla="*/ 716679 h 720725"/>
              <a:gd name="T20" fmla="*/ 405929 w 408305"/>
              <a:gd name="T21" fmla="*/ 460614 h 720725"/>
              <a:gd name="T22" fmla="*/ 407644 w 408305"/>
              <a:gd name="T23" fmla="*/ 455148 h 720725"/>
              <a:gd name="T24" fmla="*/ 407644 w 408305"/>
              <a:gd name="T25" fmla="*/ 445515 h 720725"/>
              <a:gd name="T26" fmla="*/ 381121 w 408305"/>
              <a:gd name="T27" fmla="*/ 423086 h 720725"/>
              <a:gd name="T28" fmla="*/ 203790 w 408305"/>
              <a:gd name="T29" fmla="*/ 0 h 720725"/>
              <a:gd name="T30" fmla="*/ 179680 w 408305"/>
              <a:gd name="T31" fmla="*/ 4871 h 720725"/>
              <a:gd name="T32" fmla="*/ 160007 w 408305"/>
              <a:gd name="T33" fmla="*/ 18157 h 720725"/>
              <a:gd name="T34" fmla="*/ 146748 w 408305"/>
              <a:gd name="T35" fmla="*/ 37870 h 720725"/>
              <a:gd name="T36" fmla="*/ 141888 w 408305"/>
              <a:gd name="T37" fmla="*/ 62019 h 720725"/>
              <a:gd name="T38" fmla="*/ 141888 w 408305"/>
              <a:gd name="T39" fmla="*/ 423086 h 720725"/>
              <a:gd name="T40" fmla="*/ 265660 w 408305"/>
              <a:gd name="T41" fmla="*/ 423086 h 720725"/>
              <a:gd name="T42" fmla="*/ 265660 w 408305"/>
              <a:gd name="T43" fmla="*/ 62019 h 720725"/>
              <a:gd name="T44" fmla="*/ 260796 w 408305"/>
              <a:gd name="T45" fmla="*/ 37870 h 720725"/>
              <a:gd name="T46" fmla="*/ 247537 w 408305"/>
              <a:gd name="T47" fmla="*/ 18157 h 720725"/>
              <a:gd name="T48" fmla="*/ 227870 w 408305"/>
              <a:gd name="T49" fmla="*/ 4871 h 720725"/>
              <a:gd name="T50" fmla="*/ 203790 w 408305"/>
              <a:gd name="T51" fmla="*/ 0 h 7207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08305" h="720725">
                <a:moveTo>
                  <a:pt x="381713" y="423086"/>
                </a:moveTo>
                <a:lnTo>
                  <a:pt x="26499" y="423086"/>
                </a:lnTo>
                <a:lnTo>
                  <a:pt x="19220" y="424100"/>
                </a:lnTo>
                <a:lnTo>
                  <a:pt x="0" y="451703"/>
                </a:lnTo>
                <a:lnTo>
                  <a:pt x="1543" y="458760"/>
                </a:lnTo>
                <a:lnTo>
                  <a:pt x="5002" y="465252"/>
                </a:lnTo>
                <a:lnTo>
                  <a:pt x="187593" y="716679"/>
                </a:lnTo>
                <a:lnTo>
                  <a:pt x="195583" y="720711"/>
                </a:lnTo>
                <a:lnTo>
                  <a:pt x="212619" y="720711"/>
                </a:lnTo>
                <a:lnTo>
                  <a:pt x="220587" y="716679"/>
                </a:lnTo>
                <a:lnTo>
                  <a:pt x="406560" y="460614"/>
                </a:lnTo>
                <a:lnTo>
                  <a:pt x="408278" y="455148"/>
                </a:lnTo>
                <a:lnTo>
                  <a:pt x="408278" y="445515"/>
                </a:lnTo>
                <a:lnTo>
                  <a:pt x="381713" y="423086"/>
                </a:lnTo>
                <a:close/>
              </a:path>
              <a:path w="408305" h="720725">
                <a:moveTo>
                  <a:pt x="204106" y="0"/>
                </a:moveTo>
                <a:lnTo>
                  <a:pt x="179960" y="4871"/>
                </a:lnTo>
                <a:lnTo>
                  <a:pt x="160255" y="18157"/>
                </a:lnTo>
                <a:lnTo>
                  <a:pt x="146976" y="37870"/>
                </a:lnTo>
                <a:lnTo>
                  <a:pt x="142108" y="62019"/>
                </a:lnTo>
                <a:lnTo>
                  <a:pt x="142108" y="423086"/>
                </a:lnTo>
                <a:lnTo>
                  <a:pt x="266073" y="423086"/>
                </a:lnTo>
                <a:lnTo>
                  <a:pt x="266073" y="62019"/>
                </a:lnTo>
                <a:lnTo>
                  <a:pt x="261202" y="37870"/>
                </a:lnTo>
                <a:lnTo>
                  <a:pt x="247921" y="18157"/>
                </a:lnTo>
                <a:lnTo>
                  <a:pt x="228224" y="4871"/>
                </a:lnTo>
                <a:lnTo>
                  <a:pt x="2041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6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326488" y="3695700"/>
            <a:ext cx="6738012" cy="876301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404040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42"/>
          </p:nvPr>
        </p:nvSpPr>
        <p:spPr>
          <a:xfrm>
            <a:off x="10381588" y="3695700"/>
            <a:ext cx="6738012" cy="876301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404040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43"/>
          </p:nvPr>
        </p:nvSpPr>
        <p:spPr>
          <a:xfrm>
            <a:off x="1047750" y="5080000"/>
            <a:ext cx="8900133" cy="4851400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9" name="Table Placeholder 17"/>
          <p:cNvSpPr>
            <a:spLocks noGrp="1"/>
          </p:cNvSpPr>
          <p:nvPr>
            <p:ph type="tbl" sz="quarter" idx="44"/>
          </p:nvPr>
        </p:nvSpPr>
        <p:spPr>
          <a:xfrm>
            <a:off x="10157421" y="5080000"/>
            <a:ext cx="8900133" cy="4851400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5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DB00-B0C6-45C4-9554-4A75310CF22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286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Assets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073150" y="3200400"/>
            <a:ext cx="3051782" cy="1066801"/>
          </a:xfrm>
          <a:prstGeom prst="rect">
            <a:avLst/>
          </a:prstGeom>
          <a:solidFill>
            <a:srgbClr val="F1EDE4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4334272" y="3200400"/>
            <a:ext cx="3051782" cy="1066801"/>
          </a:xfrm>
          <a:prstGeom prst="rect">
            <a:avLst/>
          </a:prstGeom>
          <a:solidFill>
            <a:srgbClr val="AA9065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7684955" y="3200400"/>
            <a:ext cx="3051782" cy="1066801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073150" y="4521201"/>
            <a:ext cx="3051782" cy="685799"/>
          </a:xfrm>
          <a:prstGeom prst="rect">
            <a:avLst/>
          </a:prstGeom>
          <a:solidFill>
            <a:srgbClr val="F1EDE4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4334272" y="4521201"/>
            <a:ext cx="3051782" cy="685799"/>
          </a:xfrm>
          <a:prstGeom prst="rect">
            <a:avLst/>
          </a:prstGeom>
          <a:solidFill>
            <a:srgbClr val="AA9065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7684955" y="4521201"/>
            <a:ext cx="3051782" cy="685799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073150" y="5486400"/>
            <a:ext cx="3051782" cy="2997201"/>
          </a:xfrm>
          <a:prstGeom prst="rect">
            <a:avLst/>
          </a:prstGeom>
          <a:solidFill>
            <a:srgbClr val="F1EDE4"/>
          </a:solidFill>
          <a:ln>
            <a:noFill/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4334272" y="5486400"/>
            <a:ext cx="3051782" cy="2997201"/>
          </a:xfrm>
          <a:prstGeom prst="rect">
            <a:avLst/>
          </a:prstGeom>
          <a:solidFill>
            <a:srgbClr val="AA9065"/>
          </a:solidFill>
          <a:ln>
            <a:noFill/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55"/>
          </p:nvPr>
        </p:nvSpPr>
        <p:spPr>
          <a:xfrm>
            <a:off x="7684955" y="5486400"/>
            <a:ext cx="3051782" cy="2997201"/>
          </a:xfrm>
          <a:prstGeom prst="rect">
            <a:avLst/>
          </a:prstGeom>
          <a:solidFill>
            <a:srgbClr val="DCDDDD"/>
          </a:solidFill>
          <a:ln>
            <a:noFill/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56"/>
          </p:nvPr>
        </p:nvSpPr>
        <p:spPr>
          <a:xfrm>
            <a:off x="1008989" y="9677401"/>
            <a:ext cx="3639095" cy="571499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1008991" y="10248902"/>
            <a:ext cx="15883348" cy="6604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13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DEDF-DD06-496A-9C38-01896C90659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373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Asset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073150" y="3200400"/>
            <a:ext cx="3051782" cy="1066801"/>
          </a:xfrm>
          <a:prstGeom prst="rect">
            <a:avLst/>
          </a:prstGeom>
          <a:solidFill>
            <a:srgbClr val="F55D4B"/>
          </a:solidFill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4334272" y="3200400"/>
            <a:ext cx="3051782" cy="1066801"/>
          </a:xfrm>
          <a:prstGeom prst="rect">
            <a:avLst/>
          </a:prstGeom>
          <a:solidFill>
            <a:srgbClr val="27C2A8"/>
          </a:solidFill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7684955" y="3200400"/>
            <a:ext cx="3051782" cy="1066801"/>
          </a:xfrm>
          <a:prstGeom prst="rect">
            <a:avLst/>
          </a:prstGeom>
          <a:solidFill>
            <a:srgbClr val="2EAFEF"/>
          </a:solidFill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11030405" y="3200400"/>
            <a:ext cx="3051782" cy="1066801"/>
          </a:xfrm>
          <a:prstGeom prst="rect">
            <a:avLst/>
          </a:prstGeom>
          <a:solidFill>
            <a:schemeClr val="bg1"/>
          </a:solidFill>
          <a:ln>
            <a:solidFill>
              <a:srgbClr val="AA9065"/>
            </a:solidFill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32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49"/>
          </p:nvPr>
        </p:nvSpPr>
        <p:spPr>
          <a:xfrm>
            <a:off x="1073150" y="4521201"/>
            <a:ext cx="3051782" cy="685799"/>
          </a:xfrm>
          <a:prstGeom prst="rect">
            <a:avLst/>
          </a:prstGeom>
          <a:noFill/>
          <a:ln>
            <a:solidFill>
              <a:srgbClr val="F55D4B"/>
            </a:solidFill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rgbClr val="F55D4B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50"/>
          </p:nvPr>
        </p:nvSpPr>
        <p:spPr>
          <a:xfrm>
            <a:off x="4334272" y="4521201"/>
            <a:ext cx="3051782" cy="685799"/>
          </a:xfrm>
          <a:prstGeom prst="rect">
            <a:avLst/>
          </a:prstGeom>
          <a:noFill/>
          <a:ln>
            <a:solidFill>
              <a:srgbClr val="27C2A8"/>
            </a:solidFill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rgbClr val="27C2A8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51"/>
          </p:nvPr>
        </p:nvSpPr>
        <p:spPr>
          <a:xfrm>
            <a:off x="7684955" y="4521201"/>
            <a:ext cx="3051782" cy="685799"/>
          </a:xfrm>
          <a:prstGeom prst="rect">
            <a:avLst/>
          </a:prstGeom>
          <a:noFill/>
          <a:ln>
            <a:solidFill>
              <a:srgbClr val="2EAFEF"/>
            </a:solidFill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rgbClr val="2EAFE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11030405" y="4521201"/>
            <a:ext cx="3051782" cy="685799"/>
          </a:xfrm>
          <a:prstGeom prst="rect">
            <a:avLst/>
          </a:prstGeom>
          <a:solidFill>
            <a:schemeClr val="bg1"/>
          </a:solidFill>
          <a:ln>
            <a:solidFill>
              <a:srgbClr val="AA9065"/>
            </a:solidFill>
          </a:ln>
        </p:spPr>
        <p:txBody>
          <a:bodyPr vert="horz" lIns="91429" tIns="45714" rIns="91429" bIns="45714" anchor="ctr"/>
          <a:lstStyle>
            <a:lvl1pPr marL="0" indent="0" algn="ctr">
              <a:buNone/>
              <a:defRPr sz="24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53"/>
          </p:nvPr>
        </p:nvSpPr>
        <p:spPr>
          <a:xfrm>
            <a:off x="1073150" y="5486400"/>
            <a:ext cx="3051782" cy="2997201"/>
          </a:xfrm>
          <a:prstGeom prst="rect">
            <a:avLst/>
          </a:prstGeom>
          <a:noFill/>
          <a:ln>
            <a:solidFill>
              <a:srgbClr val="F55D4B"/>
            </a:solidFill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54"/>
          </p:nvPr>
        </p:nvSpPr>
        <p:spPr>
          <a:xfrm>
            <a:off x="4334272" y="5486400"/>
            <a:ext cx="3051782" cy="2997201"/>
          </a:xfrm>
          <a:prstGeom prst="rect">
            <a:avLst/>
          </a:prstGeom>
          <a:noFill/>
          <a:ln>
            <a:solidFill>
              <a:srgbClr val="27C2A8"/>
            </a:solidFill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55"/>
          </p:nvPr>
        </p:nvSpPr>
        <p:spPr>
          <a:xfrm>
            <a:off x="7684955" y="5486400"/>
            <a:ext cx="3051782" cy="2997201"/>
          </a:xfrm>
          <a:prstGeom prst="rect">
            <a:avLst/>
          </a:prstGeom>
          <a:noFill/>
          <a:ln>
            <a:solidFill>
              <a:srgbClr val="2EAFEF"/>
            </a:solidFill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56"/>
          </p:nvPr>
        </p:nvSpPr>
        <p:spPr>
          <a:xfrm>
            <a:off x="11030405" y="5486400"/>
            <a:ext cx="3051782" cy="2997201"/>
          </a:xfrm>
          <a:prstGeom prst="rect">
            <a:avLst/>
          </a:prstGeom>
          <a:noFill/>
          <a:ln>
            <a:solidFill>
              <a:srgbClr val="AA9065"/>
            </a:solidFill>
          </a:ln>
        </p:spPr>
        <p:txBody>
          <a:bodyPr vert="horz" lIns="91429" tIns="45714" rIns="91429" bIns="45714" anchor="t"/>
          <a:lstStyle>
            <a:lvl1pPr marL="0" indent="0" algn="l">
              <a:buNone/>
              <a:defRPr sz="210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57"/>
          </p:nvPr>
        </p:nvSpPr>
        <p:spPr>
          <a:xfrm>
            <a:off x="1008989" y="9677401"/>
            <a:ext cx="3639095" cy="571499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2800">
                <a:solidFill>
                  <a:srgbClr val="AA9065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58"/>
          </p:nvPr>
        </p:nvSpPr>
        <p:spPr>
          <a:xfrm>
            <a:off x="1008988" y="10248902"/>
            <a:ext cx="16174111" cy="6604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l">
              <a:buNone/>
              <a:defRPr sz="1300">
                <a:solidFill>
                  <a:srgbClr val="7F7F7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59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D23B-BF1E-4808-9905-093A83B75D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891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A33C-824C-4D81-BB5F-F043DB09027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35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55"/>
          </p:nvPr>
        </p:nvSpPr>
        <p:spPr>
          <a:xfrm>
            <a:off x="1047751" y="609601"/>
            <a:ext cx="18103850" cy="1295399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marL="0" indent="0">
              <a:buNone/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56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F6B5-D6DB-49BF-9653-2709706D81E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014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9C6E-0FCB-461B-98D2-B7CE990B267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Background Image"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-4763"/>
            <a:ext cx="19980275" cy="11310938"/>
          </a:xfrm>
          <a:custGeom>
            <a:avLst/>
            <a:gdLst>
              <a:gd name="T0" fmla="*/ 0 w 20104100"/>
              <a:gd name="T1" fmla="*/ 11313002 h 11308715"/>
              <a:gd name="T2" fmla="*/ 19857212 w 20104100"/>
              <a:gd name="T3" fmla="*/ 11313002 h 11308715"/>
              <a:gd name="T4" fmla="*/ 19857212 w 20104100"/>
              <a:gd name="T5" fmla="*/ 0 h 11308715"/>
              <a:gd name="T6" fmla="*/ 0 w 20104100"/>
              <a:gd name="T7" fmla="*/ 0 h 11308715"/>
              <a:gd name="T8" fmla="*/ 0 w 20104100"/>
              <a:gd name="T9" fmla="*/ 11313002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50200" y="-406400"/>
            <a:ext cx="184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6" name="Picture 2" descr="C:\Users\Carl\Downloads\PPT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77875"/>
            <a:ext cx="41798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b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0" y="573088"/>
            <a:ext cx="11271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865438" y="5932488"/>
            <a:ext cx="14249399" cy="900112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500">
                <a:solidFill>
                  <a:srgbClr val="FFFFF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rgbClr val="FFFFFF"/>
                </a:solidFill>
              </a:defRPr>
            </a:lvl2pPr>
            <a:lvl3pPr marL="1779491" indent="0" algn="ctr">
              <a:buNone/>
              <a:defRPr sz="3900">
                <a:solidFill>
                  <a:srgbClr val="FFFFFF"/>
                </a:solidFill>
              </a:defRPr>
            </a:lvl3pPr>
            <a:lvl4pPr marL="2669235" indent="0" algn="ctr">
              <a:buNone/>
              <a:defRPr sz="3900">
                <a:solidFill>
                  <a:srgbClr val="FFFFFF"/>
                </a:solidFill>
              </a:defRPr>
            </a:lvl4pPr>
            <a:lvl5pPr marL="3558981" indent="0" algn="ctr">
              <a:buNone/>
              <a:defRPr sz="3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/>
          </p:nvPr>
        </p:nvSpPr>
        <p:spPr>
          <a:xfrm>
            <a:off x="998538" y="4229100"/>
            <a:ext cx="17983200" cy="1422401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solidFill>
                  <a:srgbClr val="FFFFFF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688300" y="4965700"/>
            <a:ext cx="184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3500">
                <a:solidFill>
                  <a:schemeClr val="tx1"/>
                </a:solidFill>
                <a:latin typeface="Roboto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Roboto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Roboto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Roboto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Roboto" charset="0"/>
              </a:defRPr>
            </a:lvl5pPr>
            <a:lvl6pPr marL="25146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6pPr>
            <a:lvl7pPr marL="29718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7pPr>
            <a:lvl8pPr marL="34290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8pPr>
            <a:lvl9pPr marL="3886200" indent="-228600" defTabSz="88900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Roboto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6" name="Picture 2" descr="C:\Users\Carl\Downloads\PPT\logo-bl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17563"/>
            <a:ext cx="41814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b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850" y="573088"/>
            <a:ext cx="11271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865438" y="5932488"/>
            <a:ext cx="14249399" cy="900112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0" indent="0" algn="ctr">
              <a:buNone/>
              <a:defRPr sz="3500">
                <a:solidFill>
                  <a:srgbClr val="FFFFFF"/>
                </a:solidFill>
                <a:latin typeface="Roboto" pitchFamily="2" charset="0"/>
              </a:defRPr>
            </a:lvl1pPr>
            <a:lvl2pPr marL="889746" indent="0" algn="ctr">
              <a:buNone/>
              <a:defRPr sz="3900">
                <a:solidFill>
                  <a:srgbClr val="FFFFFF"/>
                </a:solidFill>
              </a:defRPr>
            </a:lvl2pPr>
            <a:lvl3pPr marL="1779491" indent="0" algn="ctr">
              <a:buNone/>
              <a:defRPr sz="3900">
                <a:solidFill>
                  <a:srgbClr val="FFFFFF"/>
                </a:solidFill>
              </a:defRPr>
            </a:lvl3pPr>
            <a:lvl4pPr marL="2669235" indent="0" algn="ctr">
              <a:buNone/>
              <a:defRPr sz="3900">
                <a:solidFill>
                  <a:srgbClr val="FFFFFF"/>
                </a:solidFill>
              </a:defRPr>
            </a:lvl4pPr>
            <a:lvl5pPr marL="3558981" indent="0" algn="ctr">
              <a:buNone/>
              <a:defRPr sz="3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le 27"/>
          <p:cNvSpPr>
            <a:spLocks noGrp="1"/>
          </p:cNvSpPr>
          <p:nvPr>
            <p:ph type="title"/>
          </p:nvPr>
        </p:nvSpPr>
        <p:spPr>
          <a:xfrm>
            <a:off x="998538" y="4229100"/>
            <a:ext cx="17983200" cy="1422401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solidFill>
                  <a:srgbClr val="FFFFFF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50799" y="2525714"/>
            <a:ext cx="20104100" cy="6281737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74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mage header no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0637361" y="3445629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1754961" y="3445629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0637361" y="4408210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1754961" y="4408210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0637361" y="5370791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1754961" y="5370791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0637361" y="6335161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1754961" y="6335161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0637361" y="7297742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11754961" y="7297742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0637361" y="8260323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11754961" y="8260323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10637361" y="9222904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11754961" y="9222904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1034389" y="3445629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2151988" y="3445629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1034389" y="4408210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2151988" y="4408210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034389" y="5370791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2151988" y="5370791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1034389" y="6335161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31"/>
          </p:nvPr>
        </p:nvSpPr>
        <p:spPr>
          <a:xfrm>
            <a:off x="2151988" y="6335161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32"/>
          </p:nvPr>
        </p:nvSpPr>
        <p:spPr>
          <a:xfrm>
            <a:off x="1034389" y="7297742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33"/>
          </p:nvPr>
        </p:nvSpPr>
        <p:spPr>
          <a:xfrm>
            <a:off x="2151988" y="7297742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9"/>
          <p:cNvSpPr>
            <a:spLocks noGrp="1"/>
          </p:cNvSpPr>
          <p:nvPr>
            <p:ph type="body" sz="quarter" idx="34"/>
          </p:nvPr>
        </p:nvSpPr>
        <p:spPr>
          <a:xfrm>
            <a:off x="1034389" y="8260323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35"/>
          </p:nvPr>
        </p:nvSpPr>
        <p:spPr>
          <a:xfrm>
            <a:off x="2151988" y="8260323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36"/>
          </p:nvPr>
        </p:nvSpPr>
        <p:spPr>
          <a:xfrm>
            <a:off x="1034389" y="9222904"/>
            <a:ext cx="6604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2151988" y="9222904"/>
            <a:ext cx="7226300" cy="83558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DA42-49AB-4841-BB7C-24CF44D847C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6"/>
          </p:nvPr>
        </p:nvSpPr>
        <p:spPr>
          <a:xfrm>
            <a:off x="1034389" y="946150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2151988" y="946150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008989" y="3352800"/>
            <a:ext cx="8369301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000" b="1" baseline="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34389" y="876291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41"/>
          </p:nvPr>
        </p:nvSpPr>
        <p:spPr>
          <a:xfrm>
            <a:off x="2151988" y="876291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42"/>
          </p:nvPr>
        </p:nvSpPr>
        <p:spPr>
          <a:xfrm>
            <a:off x="1034389" y="808964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43"/>
          </p:nvPr>
        </p:nvSpPr>
        <p:spPr>
          <a:xfrm>
            <a:off x="2151988" y="808964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44"/>
          </p:nvPr>
        </p:nvSpPr>
        <p:spPr>
          <a:xfrm>
            <a:off x="1034389" y="739106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45"/>
          </p:nvPr>
        </p:nvSpPr>
        <p:spPr>
          <a:xfrm>
            <a:off x="2151988" y="739106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46"/>
          </p:nvPr>
        </p:nvSpPr>
        <p:spPr>
          <a:xfrm>
            <a:off x="1034389" y="6692136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47"/>
          </p:nvPr>
        </p:nvSpPr>
        <p:spPr>
          <a:xfrm>
            <a:off x="2151988" y="6692136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9"/>
          <p:cNvSpPr>
            <a:spLocks noGrp="1"/>
          </p:cNvSpPr>
          <p:nvPr>
            <p:ph type="body" sz="quarter" idx="48"/>
          </p:nvPr>
        </p:nvSpPr>
        <p:spPr>
          <a:xfrm>
            <a:off x="1034389" y="5993551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49"/>
          </p:nvPr>
        </p:nvSpPr>
        <p:spPr>
          <a:xfrm>
            <a:off x="2151988" y="5993551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50"/>
          </p:nvPr>
        </p:nvSpPr>
        <p:spPr>
          <a:xfrm>
            <a:off x="1034389" y="532028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51"/>
          </p:nvPr>
        </p:nvSpPr>
        <p:spPr>
          <a:xfrm>
            <a:off x="2151988" y="532028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52"/>
          </p:nvPr>
        </p:nvSpPr>
        <p:spPr>
          <a:xfrm>
            <a:off x="1034389" y="462169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53"/>
          </p:nvPr>
        </p:nvSpPr>
        <p:spPr>
          <a:xfrm>
            <a:off x="2151988" y="462169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54"/>
          </p:nvPr>
        </p:nvSpPr>
        <p:spPr>
          <a:xfrm>
            <a:off x="10681150" y="946150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55"/>
          </p:nvPr>
        </p:nvSpPr>
        <p:spPr>
          <a:xfrm>
            <a:off x="11798750" y="946150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Text Placeholder 19"/>
          <p:cNvSpPr>
            <a:spLocks noGrp="1"/>
          </p:cNvSpPr>
          <p:nvPr>
            <p:ph type="body" sz="quarter" idx="56"/>
          </p:nvPr>
        </p:nvSpPr>
        <p:spPr>
          <a:xfrm>
            <a:off x="10655750" y="3352800"/>
            <a:ext cx="8325512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000" b="1" baseline="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57"/>
          </p:nvPr>
        </p:nvSpPr>
        <p:spPr>
          <a:xfrm>
            <a:off x="10681150" y="876291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58"/>
          </p:nvPr>
        </p:nvSpPr>
        <p:spPr>
          <a:xfrm>
            <a:off x="11798750" y="876291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59"/>
          </p:nvPr>
        </p:nvSpPr>
        <p:spPr>
          <a:xfrm>
            <a:off x="10681150" y="808964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60"/>
          </p:nvPr>
        </p:nvSpPr>
        <p:spPr>
          <a:xfrm>
            <a:off x="11798750" y="808964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61"/>
          </p:nvPr>
        </p:nvSpPr>
        <p:spPr>
          <a:xfrm>
            <a:off x="10681150" y="739106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0" name="Text Placeholder 19"/>
          <p:cNvSpPr>
            <a:spLocks noGrp="1"/>
          </p:cNvSpPr>
          <p:nvPr>
            <p:ph type="body" sz="quarter" idx="62"/>
          </p:nvPr>
        </p:nvSpPr>
        <p:spPr>
          <a:xfrm>
            <a:off x="11798750" y="739106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19"/>
          <p:cNvSpPr>
            <a:spLocks noGrp="1"/>
          </p:cNvSpPr>
          <p:nvPr>
            <p:ph type="body" sz="quarter" idx="63"/>
          </p:nvPr>
        </p:nvSpPr>
        <p:spPr>
          <a:xfrm>
            <a:off x="10681150" y="6692136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2" name="Text Placeholder 19"/>
          <p:cNvSpPr>
            <a:spLocks noGrp="1"/>
          </p:cNvSpPr>
          <p:nvPr>
            <p:ph type="body" sz="quarter" idx="64"/>
          </p:nvPr>
        </p:nvSpPr>
        <p:spPr>
          <a:xfrm>
            <a:off x="11798750" y="6692136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19"/>
          <p:cNvSpPr>
            <a:spLocks noGrp="1"/>
          </p:cNvSpPr>
          <p:nvPr>
            <p:ph type="body" sz="quarter" idx="65"/>
          </p:nvPr>
        </p:nvSpPr>
        <p:spPr>
          <a:xfrm>
            <a:off x="10681150" y="5993551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4" name="Text Placeholder 19"/>
          <p:cNvSpPr>
            <a:spLocks noGrp="1"/>
          </p:cNvSpPr>
          <p:nvPr>
            <p:ph type="body" sz="quarter" idx="66"/>
          </p:nvPr>
        </p:nvSpPr>
        <p:spPr>
          <a:xfrm>
            <a:off x="11798750" y="5993551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5" name="Text Placeholder 19"/>
          <p:cNvSpPr>
            <a:spLocks noGrp="1"/>
          </p:cNvSpPr>
          <p:nvPr>
            <p:ph type="body" sz="quarter" idx="67"/>
          </p:nvPr>
        </p:nvSpPr>
        <p:spPr>
          <a:xfrm>
            <a:off x="10681150" y="5320282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6" name="Text Placeholder 19"/>
          <p:cNvSpPr>
            <a:spLocks noGrp="1"/>
          </p:cNvSpPr>
          <p:nvPr>
            <p:ph type="body" sz="quarter" idx="68"/>
          </p:nvPr>
        </p:nvSpPr>
        <p:spPr>
          <a:xfrm>
            <a:off x="11798750" y="5320282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7" name="Text Placeholder 19"/>
          <p:cNvSpPr>
            <a:spLocks noGrp="1"/>
          </p:cNvSpPr>
          <p:nvPr>
            <p:ph type="body" sz="quarter" idx="69"/>
          </p:nvPr>
        </p:nvSpPr>
        <p:spPr>
          <a:xfrm>
            <a:off x="10681150" y="4621697"/>
            <a:ext cx="6604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>
                <a:solidFill>
                  <a:srgbClr val="AA9065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8" name="Text Placeholder 19"/>
          <p:cNvSpPr>
            <a:spLocks noGrp="1"/>
          </p:cNvSpPr>
          <p:nvPr>
            <p:ph type="body" sz="quarter" idx="70"/>
          </p:nvPr>
        </p:nvSpPr>
        <p:spPr>
          <a:xfrm>
            <a:off x="11798750" y="4621697"/>
            <a:ext cx="7226300" cy="596984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6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0" name="Slide Number Placeholder 1"/>
          <p:cNvSpPr>
            <a:spLocks noGrp="1"/>
          </p:cNvSpPr>
          <p:nvPr>
            <p:ph type="sldNum" sz="quarter" idx="71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7D0B-15FD-41E3-8DA0-3A62C03CEAE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5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 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3"/>
            <a:ext cx="19980275" cy="2513012"/>
          </a:xfrm>
          <a:prstGeom prst="rect">
            <a:avLst/>
          </a:prstGeom>
        </p:spPr>
        <p:txBody>
          <a:bodyPr vert="horz" lIns="91429" tIns="45714" rIns="91429" bIns="45714"/>
          <a:lstStyle>
            <a:lvl1pPr>
              <a:defRPr>
                <a:latin typeface="Roboto" pitchFamily="2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008988" y="33528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000" b="1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42545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5448300"/>
            <a:ext cx="17862549" cy="47117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667309" indent="-667309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3900">
                <a:solidFill>
                  <a:schemeClr val="bg1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57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94DC-9399-495A-9022-821408C923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325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ullets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>
            <a:spLocks/>
          </p:cNvSpPr>
          <p:nvPr userDrawn="1"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1008988" y="33528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3000" b="1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40"/>
          </p:nvPr>
        </p:nvSpPr>
        <p:spPr>
          <a:xfrm>
            <a:off x="1008988" y="4254500"/>
            <a:ext cx="17863213" cy="876301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3705" indent="0">
              <a:lnSpc>
                <a:spcPct val="100000"/>
              </a:lnSpc>
              <a:buNone/>
              <a:tabLst>
                <a:tab pos="1976959" algn="l"/>
              </a:tabLst>
              <a:defRPr sz="2800" b="0" baseline="0">
                <a:solidFill>
                  <a:srgbClr val="AA9065"/>
                </a:solidFill>
                <a:latin typeface="Roboto" pitchFamily="2" charset="0"/>
                <a:cs typeface="Roboto" pitchFamily="2" charset="0"/>
              </a:defRPr>
            </a:lvl1pPr>
            <a:lvl2pPr>
              <a:defRPr sz="39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9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009651" y="5448300"/>
            <a:ext cx="17862549" cy="4711700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667309" indent="-667309">
              <a:buClr>
                <a:srgbClr val="AA9065"/>
              </a:buClr>
              <a:buFont typeface="Arial"/>
              <a:buChar char="•"/>
              <a:defRPr sz="35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</a:defRPr>
            </a:lvl1pPr>
            <a:lvl2pPr>
              <a:defRPr sz="3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5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8538" y="452439"/>
            <a:ext cx="17983200" cy="1668462"/>
          </a:xfrm>
          <a:prstGeom prst="rect">
            <a:avLst/>
          </a:prstGeom>
        </p:spPr>
        <p:txBody>
          <a:bodyPr vert="horz" lIns="91429" tIns="45714" rIns="91429" bIns="45714" anchor="ctr"/>
          <a:lstStyle>
            <a:lvl1pPr algn="l">
              <a:defRPr sz="6000">
                <a:solidFill>
                  <a:srgbClr val="AA9065"/>
                </a:solidFill>
                <a:latin typeface="Crimson Tex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3"/>
          </p:nvPr>
        </p:nvSpPr>
        <p:spPr>
          <a:xfrm>
            <a:off x="14928850" y="10483850"/>
            <a:ext cx="4662488" cy="601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3BF8-19D2-43C9-A07D-A1C26FE376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50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943138" y="10483850"/>
            <a:ext cx="4662487" cy="60166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889746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AA9065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7C4CBA7-1EAD-429B-AFF2-728C1AE9227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  <p:sldLayoutId id="2147483910" r:id="rId27"/>
    <p:sldLayoutId id="2147483911" r:id="rId28"/>
    <p:sldLayoutId id="2147483912" r:id="rId29"/>
    <p:sldLayoutId id="2147483913" r:id="rId30"/>
    <p:sldLayoutId id="2147483914" r:id="rId31"/>
    <p:sldLayoutId id="2147483915" r:id="rId32"/>
    <p:sldLayoutId id="2147483916" r:id="rId33"/>
    <p:sldLayoutId id="2147483917" r:id="rId34"/>
    <p:sldLayoutId id="2147483918" r:id="rId35"/>
    <p:sldLayoutId id="2147483919" r:id="rId36"/>
    <p:sldLayoutId id="2147483920" r:id="rId37"/>
    <p:sldLayoutId id="2147483921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89000" rtl="0" eaLnBrk="1" fontAlgn="base" hangingPunct="1">
        <a:spcBef>
          <a:spcPct val="0"/>
        </a:spcBef>
        <a:spcAft>
          <a:spcPct val="0"/>
        </a:spcAft>
        <a:defRPr sz="8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2pPr>
      <a:lvl3pPr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3pPr>
      <a:lvl4pPr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4pPr>
      <a:lvl5pPr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5pPr>
      <a:lvl6pPr marL="457200"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6pPr>
      <a:lvl7pPr marL="914400"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7pPr>
      <a:lvl8pPr marL="1371600"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8pPr>
      <a:lvl9pPr marL="1828800" algn="ctr" defTabSz="889000" rtl="0" eaLnBrk="1" fontAlgn="base" hangingPunct="1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Crimson Text" charset="0"/>
        </a:defRPr>
      </a:lvl9pPr>
    </p:titleStyle>
    <p:bodyStyle>
      <a:lvl1pPr marL="666750" indent="-666750" algn="l" defTabSz="8890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44625" indent="-555625" algn="l" defTabSz="8890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4088" indent="-444500" algn="l" defTabSz="8890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13088" indent="-444500" algn="l" defTabSz="8890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03675" indent="-444500" algn="l" defTabSz="8890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893599" indent="-444873" algn="l" defTabSz="889746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783343" indent="-444873" algn="l" defTabSz="889746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673088" indent="-444873" algn="l" defTabSz="889746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562834" indent="-444873" algn="l" defTabSz="889746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89746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79491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69235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58981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48726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38472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228217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117961" algn="l" defTabSz="88974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2865438" y="5932488"/>
            <a:ext cx="1424940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Roboto" charset="0"/>
              </a:rPr>
              <a:t>Bridgid Cowling – Senior Associate, Arnold Bloch Leibler</a:t>
            </a:r>
          </a:p>
        </p:txBody>
      </p:sp>
      <p:sp>
        <p:nvSpPr>
          <p:cNvPr id="40963" name="Title 5"/>
          <p:cNvSpPr>
            <a:spLocks noGrp="1"/>
          </p:cNvSpPr>
          <p:nvPr>
            <p:ph type="title"/>
          </p:nvPr>
        </p:nvSpPr>
        <p:spPr bwMode="auto">
          <a:xfrm>
            <a:off x="998538" y="4229100"/>
            <a:ext cx="17983200" cy="142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z="7600" dirty="0" smtClean="0">
                <a:latin typeface="Crimson Text" charset="0"/>
              </a:rPr>
              <a:t>Promoting Private Enterprise and Charity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1"/>
          <p:cNvSpPr>
            <a:spLocks noGrp="1"/>
          </p:cNvSpPr>
          <p:nvPr>
            <p:ph type="body" sz="quarter" idx="55"/>
          </p:nvPr>
        </p:nvSpPr>
        <p:spPr bwMode="auto">
          <a:xfrm>
            <a:off x="1047750" y="609600"/>
            <a:ext cx="1810385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Crimson Text" charset="0"/>
              </a:rPr>
              <a:t>Charity promoting private enterprise – issues?</a:t>
            </a:r>
          </a:p>
        </p:txBody>
      </p:sp>
      <p:sp>
        <p:nvSpPr>
          <p:cNvPr id="4" name="Process 5"/>
          <p:cNvSpPr/>
          <p:nvPr/>
        </p:nvSpPr>
        <p:spPr>
          <a:xfrm>
            <a:off x="11996808" y="2745551"/>
            <a:ext cx="5864083" cy="1810415"/>
          </a:xfrm>
          <a:prstGeom prst="flowChartProcess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Advancing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an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other charitable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purpose through promoting private enterprise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5" name="Process 39"/>
          <p:cNvSpPr/>
          <p:nvPr/>
        </p:nvSpPr>
        <p:spPr>
          <a:xfrm>
            <a:off x="2151779" y="6828314"/>
            <a:ext cx="4833257" cy="1440542"/>
          </a:xfrm>
          <a:prstGeom prst="flowChartProcess">
            <a:avLst/>
          </a:prstGeom>
          <a:solidFill>
            <a:srgbClr val="AA9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Is the entity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not-for-profit?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371469" y="6234655"/>
            <a:ext cx="8564092" cy="71434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4"/>
          </p:cNvCxnSpPr>
          <p:nvPr/>
        </p:nvCxnSpPr>
        <p:spPr>
          <a:xfrm flipV="1">
            <a:off x="9456130" y="5850203"/>
            <a:ext cx="0" cy="429947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371469" y="6306090"/>
            <a:ext cx="0" cy="522224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3935561" y="6234655"/>
            <a:ext cx="0" cy="579636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529" name="object 5"/>
          <p:cNvSpPr>
            <a:spLocks/>
          </p:cNvSpPr>
          <p:nvPr/>
        </p:nvSpPr>
        <p:spPr bwMode="auto">
          <a:xfrm>
            <a:off x="1047750" y="2501900"/>
            <a:ext cx="18010188" cy="0"/>
          </a:xfrm>
          <a:custGeom>
            <a:avLst/>
            <a:gdLst>
              <a:gd name="T0" fmla="*/ 0 w 18010505"/>
              <a:gd name="T1" fmla="*/ 18009288 w 1801050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noFill/>
          <a:ln w="20941">
            <a:solidFill>
              <a:srgbClr val="B8A1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59" name="Slide Number Placeholder 1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pPr>
              <a:defRPr/>
            </a:pPr>
            <a:fld id="{74E0293C-EE71-41B8-B1F0-0E949C549BD3}" type="slidenum">
              <a:rPr lang="en-AU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58" name="Process 39"/>
          <p:cNvSpPr/>
          <p:nvPr/>
        </p:nvSpPr>
        <p:spPr>
          <a:xfrm>
            <a:off x="11996808" y="6734918"/>
            <a:ext cx="5051395" cy="1440542"/>
          </a:xfrm>
          <a:prstGeom prst="flowChartProcess">
            <a:avLst/>
          </a:prstGeom>
          <a:solidFill>
            <a:srgbClr val="AA9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Is the entity for the public benefit?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548570" y="8258733"/>
            <a:ext cx="1" cy="596385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ocess 16"/>
          <p:cNvSpPr/>
          <p:nvPr/>
        </p:nvSpPr>
        <p:spPr>
          <a:xfrm>
            <a:off x="2151778" y="8855118"/>
            <a:ext cx="6077822" cy="1812881"/>
          </a:xfrm>
          <a:prstGeom prst="flowChartProcess">
            <a:avLst/>
          </a:prstGeom>
          <a:solidFill>
            <a:srgbClr val="E7DFD1"/>
          </a:solidFill>
          <a:ln>
            <a:solidFill>
              <a:srgbClr val="AA90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 smtClean="0">
              <a:solidFill>
                <a:schemeClr val="tx1"/>
              </a:solidFill>
            </a:endParaRP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600" dirty="0" smtClean="0">
                <a:solidFill>
                  <a:schemeClr val="tx1"/>
                </a:solidFill>
              </a:rPr>
              <a:t>Is any private benefit to members merely incidental?</a:t>
            </a:r>
            <a:endParaRPr lang="en-AU" sz="2400" i="1" dirty="0" smtClean="0">
              <a:solidFill>
                <a:schemeClr val="tx1"/>
              </a:solidFill>
            </a:endParaRPr>
          </a:p>
          <a:p>
            <a:pPr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343434"/>
              </a:solidFill>
              <a:latin typeface="+mj-l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14537587" y="8175460"/>
            <a:ext cx="0" cy="656320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Process 16"/>
          <p:cNvSpPr/>
          <p:nvPr/>
        </p:nvSpPr>
        <p:spPr>
          <a:xfrm>
            <a:off x="10645254" y="8855118"/>
            <a:ext cx="6402949" cy="1812881"/>
          </a:xfrm>
          <a:prstGeom prst="flowChartProcess">
            <a:avLst/>
          </a:prstGeom>
          <a:solidFill>
            <a:srgbClr val="E7DFD1"/>
          </a:solidFill>
          <a:ln>
            <a:solidFill>
              <a:srgbClr val="AA90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chemeClr val="tx1"/>
                </a:solidFill>
              </a:rPr>
              <a:t>  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smtClean="0">
                <a:solidFill>
                  <a:schemeClr val="tx1"/>
                </a:solidFill>
              </a:rPr>
              <a:t>Private </a:t>
            </a:r>
            <a:r>
              <a:rPr lang="en-AU" sz="2400" dirty="0">
                <a:solidFill>
                  <a:schemeClr val="tx1"/>
                </a:solidFill>
              </a:rPr>
              <a:t>gain for </a:t>
            </a:r>
            <a:r>
              <a:rPr lang="en-AU" sz="2400" dirty="0" smtClean="0">
                <a:solidFill>
                  <a:schemeClr val="tx1"/>
                </a:solidFill>
              </a:rPr>
              <a:t>public benefit?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chemeClr val="tx1"/>
                </a:solidFill>
              </a:rPr>
              <a:t>or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</a:rPr>
              <a:t>P</a:t>
            </a:r>
            <a:r>
              <a:rPr lang="en-AU" sz="2400" dirty="0" smtClean="0">
                <a:solidFill>
                  <a:schemeClr val="tx1"/>
                </a:solidFill>
              </a:rPr>
              <a:t>ublic </a:t>
            </a:r>
            <a:r>
              <a:rPr lang="en-AU" sz="2400" dirty="0" smtClean="0">
                <a:solidFill>
                  <a:schemeClr val="tx1"/>
                </a:solidFill>
              </a:rPr>
              <a:t>benefit merely incidental to the </a:t>
            </a:r>
            <a:endParaRPr lang="en-AU" sz="2400" dirty="0" smtClean="0">
              <a:solidFill>
                <a:schemeClr val="tx1"/>
              </a:solidFill>
            </a:endParaRP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smtClean="0">
                <a:solidFill>
                  <a:schemeClr val="tx1"/>
                </a:solidFill>
              </a:rPr>
              <a:t>private </a:t>
            </a:r>
            <a:r>
              <a:rPr lang="en-AU" sz="2400" dirty="0" smtClean="0">
                <a:solidFill>
                  <a:schemeClr val="tx1"/>
                </a:solidFill>
              </a:rPr>
              <a:t>gain?</a:t>
            </a:r>
            <a:endParaRPr lang="en-AU" sz="2400" dirty="0">
              <a:solidFill>
                <a:schemeClr val="tx1"/>
              </a:solidFill>
            </a:endParaRPr>
          </a:p>
          <a:p>
            <a:pPr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Process 5"/>
          <p:cNvSpPr/>
          <p:nvPr/>
        </p:nvSpPr>
        <p:spPr>
          <a:xfrm>
            <a:off x="1120953" y="2705050"/>
            <a:ext cx="5864083" cy="1810415"/>
          </a:xfrm>
          <a:prstGeom prst="flowChartProcess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Advancement of industry and/or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commerce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14434" y="4515465"/>
            <a:ext cx="1883391" cy="1334738"/>
          </a:xfrm>
          <a:prstGeom prst="ellipse">
            <a:avLst/>
          </a:prstGeom>
          <a:solidFill>
            <a:srgbClr val="27C2A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chemeClr val="tx1"/>
              </a:solidFill>
            </a:endParaRP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chemeClr val="tx1"/>
                </a:solidFill>
              </a:rPr>
              <a:t>Issues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13" idx="6"/>
          </p:cNvCxnSpPr>
          <p:nvPr/>
        </p:nvCxnSpPr>
        <p:spPr>
          <a:xfrm flipV="1">
            <a:off x="10397825" y="5179642"/>
            <a:ext cx="4523312" cy="31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3" idx="2"/>
          </p:cNvCxnSpPr>
          <p:nvPr/>
        </p:nvCxnSpPr>
        <p:spPr>
          <a:xfrm>
            <a:off x="4051281" y="5173866"/>
            <a:ext cx="4463153" cy="8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7" idx="2"/>
          </p:cNvCxnSpPr>
          <p:nvPr/>
        </p:nvCxnSpPr>
        <p:spPr>
          <a:xfrm flipV="1">
            <a:off x="4051281" y="4515465"/>
            <a:ext cx="1714" cy="658400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4928850" y="4515109"/>
            <a:ext cx="1714" cy="658400"/>
          </a:xfrm>
          <a:prstGeom prst="line">
            <a:avLst/>
          </a:prstGeom>
          <a:ln>
            <a:solidFill>
              <a:srgbClr val="3434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5"/>
          </p:nvPr>
        </p:nvSpPr>
        <p:spPr>
          <a:xfrm>
            <a:off x="1136652" y="2946399"/>
            <a:ext cx="8444076" cy="1231899"/>
          </a:xfrm>
          <a:solidFill>
            <a:srgbClr val="DDD1BD"/>
          </a:solidFill>
        </p:spPr>
        <p:txBody>
          <a:bodyPr/>
          <a:lstStyle/>
          <a:p>
            <a:r>
              <a:rPr lang="en-AU" i="1" dirty="0">
                <a:solidFill>
                  <a:schemeClr val="accent5"/>
                </a:solidFill>
              </a:rPr>
              <a:t>Tasmania Electronic Commerce Centre Pty Ltd v Federal Commissioner of Taxation </a:t>
            </a:r>
            <a:r>
              <a:rPr lang="en-AU" dirty="0">
                <a:solidFill>
                  <a:schemeClr val="accent5"/>
                </a:solidFill>
              </a:rPr>
              <a:t>(2005) 142 FCR 371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10508776" y="2946399"/>
            <a:ext cx="8452325" cy="1231899"/>
          </a:xfrm>
          <a:solidFill>
            <a:srgbClr val="F1EDE4"/>
          </a:solidFill>
        </p:spPr>
        <p:txBody>
          <a:bodyPr/>
          <a:lstStyle/>
          <a:p>
            <a:pPr defTabSz="889746" fontAlgn="auto">
              <a:spcAft>
                <a:spcPts val="0"/>
              </a:spcAft>
              <a:defRPr/>
            </a:pPr>
            <a:endParaRPr lang="en-AU" dirty="0" smtClean="0">
              <a:solidFill>
                <a:schemeClr val="accent5"/>
              </a:solidFill>
            </a:endParaRPr>
          </a:p>
          <a:p>
            <a:pPr defTabSz="889746" fontAlgn="auto">
              <a:spcAft>
                <a:spcPts val="0"/>
              </a:spcAft>
              <a:defRPr/>
            </a:pPr>
            <a:r>
              <a:rPr lang="en-AU" sz="2800" i="1" dirty="0">
                <a:solidFill>
                  <a:schemeClr val="accent5"/>
                </a:solidFill>
              </a:rPr>
              <a:t>Canterbury Development Corporation v Charities Commission </a:t>
            </a:r>
            <a:r>
              <a:rPr lang="en-AU" sz="2800" dirty="0">
                <a:solidFill>
                  <a:schemeClr val="accent5"/>
                </a:solidFill>
              </a:rPr>
              <a:t>[2010] 2 NZLR 707</a:t>
            </a:r>
          </a:p>
          <a:p>
            <a:pPr defTabSz="889746" fontAlgn="auto">
              <a:spcAft>
                <a:spcPts val="0"/>
              </a:spcAft>
              <a:defRPr/>
            </a:pPr>
            <a:endParaRPr lang="en-AU" i="1" dirty="0">
              <a:solidFill>
                <a:schemeClr val="accent5"/>
              </a:solidFill>
            </a:endParaRPr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1136652" y="4333873"/>
            <a:ext cx="8444076" cy="1231899"/>
          </a:xfrm>
          <a:solidFill>
            <a:srgbClr val="DDD1BD"/>
          </a:solidFill>
        </p:spPr>
        <p:txBody>
          <a:bodyPr/>
          <a:lstStyle/>
          <a:p>
            <a:r>
              <a:rPr lang="en-AU" i="1" dirty="0">
                <a:solidFill>
                  <a:schemeClr val="accent5"/>
                </a:solidFill>
              </a:rPr>
              <a:t>Commissioner of Taxation v Triton Foundation </a:t>
            </a:r>
            <a:endParaRPr lang="en-AU" i="1" dirty="0" smtClean="0">
              <a:solidFill>
                <a:schemeClr val="accent5"/>
              </a:solidFill>
            </a:endParaRPr>
          </a:p>
          <a:p>
            <a:r>
              <a:rPr lang="en-AU" dirty="0" smtClean="0">
                <a:solidFill>
                  <a:schemeClr val="accent5"/>
                </a:solidFill>
              </a:rPr>
              <a:t>(</a:t>
            </a:r>
            <a:r>
              <a:rPr lang="en-AU" dirty="0">
                <a:solidFill>
                  <a:schemeClr val="accent5"/>
                </a:solidFill>
              </a:rPr>
              <a:t>2005) 147 FCR 362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10508776" y="4333873"/>
            <a:ext cx="8452325" cy="1231899"/>
          </a:xfrm>
          <a:solidFill>
            <a:srgbClr val="F1EDE4"/>
          </a:solidFill>
          <a:ln>
            <a:solidFill>
              <a:srgbClr val="F6F3EE"/>
            </a:solidFill>
          </a:ln>
        </p:spPr>
        <p:txBody>
          <a:bodyPr/>
          <a:lstStyle/>
          <a:p>
            <a:r>
              <a:rPr lang="en-AU" sz="2800" i="1" dirty="0">
                <a:solidFill>
                  <a:schemeClr val="accent5"/>
                </a:solidFill>
              </a:rPr>
              <a:t>Re Queenstown Lakes Community Housing Trust </a:t>
            </a:r>
            <a:r>
              <a:rPr lang="en-AU" sz="2800" dirty="0">
                <a:solidFill>
                  <a:schemeClr val="accent5"/>
                </a:solidFill>
              </a:rPr>
              <a:t>[2013] NZLR 502 </a:t>
            </a:r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1136652" y="5711825"/>
            <a:ext cx="8444076" cy="1231899"/>
          </a:xfrm>
          <a:solidFill>
            <a:srgbClr val="DDD1BD"/>
          </a:solidFill>
        </p:spPr>
        <p:txBody>
          <a:bodyPr/>
          <a:lstStyle/>
          <a:p>
            <a:r>
              <a:rPr lang="en-AU" i="1" dirty="0">
                <a:solidFill>
                  <a:schemeClr val="accent5"/>
                </a:solidFill>
              </a:rPr>
              <a:t>Northern Land Council v CMR of Taxes </a:t>
            </a:r>
            <a:r>
              <a:rPr lang="en-AU" dirty="0">
                <a:solidFill>
                  <a:schemeClr val="accent5"/>
                </a:solidFill>
              </a:rPr>
              <a:t>[2002] NTCA 11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1"/>
          </p:nvPr>
        </p:nvSpPr>
        <p:spPr>
          <a:xfrm>
            <a:off x="1136652" y="7102473"/>
            <a:ext cx="8444076" cy="1231899"/>
          </a:xfrm>
          <a:solidFill>
            <a:srgbClr val="DDD1BD"/>
          </a:solidFill>
        </p:spPr>
        <p:txBody>
          <a:bodyPr vert="horz" lIns="91429" tIns="45714" rIns="91429" bIns="45714" anchor="ctr"/>
          <a:lstStyle/>
          <a:p>
            <a:r>
              <a:rPr lang="en-AU" i="1" dirty="0">
                <a:solidFill>
                  <a:schemeClr val="accent5"/>
                </a:solidFill>
              </a:rPr>
              <a:t>Chamber of Commerce and Industry of Western Australia v Commissioner of State Revenue </a:t>
            </a:r>
            <a:r>
              <a:rPr lang="en-AU" dirty="0">
                <a:solidFill>
                  <a:schemeClr val="accent5"/>
                </a:solidFill>
              </a:rPr>
              <a:t>[2012] WASAT 146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3"/>
          </p:nvPr>
        </p:nvSpPr>
        <p:spPr>
          <a:xfrm>
            <a:off x="1136652" y="8486773"/>
            <a:ext cx="8444076" cy="1733552"/>
          </a:xfrm>
          <a:solidFill>
            <a:srgbClr val="DDD1BD"/>
          </a:solidFill>
        </p:spPr>
        <p:txBody>
          <a:bodyPr vert="horz" lIns="91429" tIns="45714" rIns="91429" bIns="45714" anchor="ctr"/>
          <a:lstStyle/>
          <a:p>
            <a:r>
              <a:rPr lang="en-AU" i="1" dirty="0">
                <a:solidFill>
                  <a:schemeClr val="accent5"/>
                </a:solidFill>
              </a:rPr>
              <a:t>South Australian Employers’ Chamber of Commerce &amp; Industry Inc v Commissioner of State Taxation </a:t>
            </a:r>
            <a:r>
              <a:rPr lang="en-AU" dirty="0">
                <a:solidFill>
                  <a:schemeClr val="accent5"/>
                </a:solidFill>
              </a:rPr>
              <a:t>[2017] SASC 127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rimson Text" charset="0"/>
              </a:rPr>
              <a:t>Promoting private enterprise – key cases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pPr>
              <a:defRPr/>
            </a:pPr>
            <a:fld id="{6C5150E1-111A-4D9E-A7C3-39EF831335E2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15" name="Process 5"/>
          <p:cNvSpPr/>
          <p:nvPr/>
        </p:nvSpPr>
        <p:spPr>
          <a:xfrm>
            <a:off x="10508776" y="5831237"/>
            <a:ext cx="8916348" cy="4389088"/>
          </a:xfrm>
          <a:prstGeom prst="flowChartProcess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Key differences between Australia and NZ?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Disadvantage of the relevant community?</a:t>
            </a: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ctr" defTabSz="8897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Different approaches to the relevance of activities?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20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Promoting private enterprise – practical guidance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pPr>
              <a:defRPr/>
            </a:pPr>
            <a:fld id="{9A1F8325-5EE8-4161-85F0-9DBAEEA81B8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09650" y="3352800"/>
            <a:ext cx="17862550" cy="7131050"/>
          </a:xfrm>
          <a:prstGeom prst="rect">
            <a:avLst/>
          </a:prstGeom>
        </p:spPr>
        <p:txBody>
          <a:bodyPr lIns="91429" tIns="45714" rIns="91429" bIns="45714"/>
          <a:lstStyle/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The entity must have solely charitable purposes.</a:t>
            </a:r>
          </a:p>
          <a:p>
            <a:pPr marL="1349310" lvl="1" indent="-571435" defTabSz="889746" fontAlgn="auto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Note - this may be different for State taxation purposes and will depend on the legislation  </a:t>
            </a:r>
          </a:p>
          <a:p>
            <a:pPr marL="0" indent="0" defTabSz="889746" eaLnBrk="1" fontAlgn="auto" hangingPunct="1">
              <a:spcAft>
                <a:spcPts val="0"/>
              </a:spcAft>
              <a:buClr>
                <a:srgbClr val="AA9065"/>
              </a:buClr>
              <a:buNone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Supporting or assisting private enterprise must not be an independent non-charitable purpose.  </a:t>
            </a: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Demonstrate </a:t>
            </a: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why and how </a:t>
            </a: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the charitable purpose is achieved through the support of, or assistance to, private enterprise.  </a:t>
            </a:r>
          </a:p>
          <a:p>
            <a:pPr marL="1349310" lvl="1" indent="-571435" defTabSz="889746" fontAlgn="auto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The same is true for member benefits  </a:t>
            </a: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Monitor success, measure it against your charitable purpose, report on it against your charitable purposes.</a:t>
            </a:r>
          </a:p>
          <a:p>
            <a:pPr marL="0" indent="0" defTabSz="889746" eaLnBrk="1" fontAlgn="auto" hangingPunct="1">
              <a:spcAft>
                <a:spcPts val="0"/>
              </a:spcAft>
              <a:buClr>
                <a:srgbClr val="AA9065"/>
              </a:buClr>
              <a:buNone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889746" eaLnBrk="1" fontAlgn="auto" hangingPunct="1">
              <a:spcAft>
                <a:spcPts val="0"/>
              </a:spcAft>
              <a:buClr>
                <a:srgbClr val="AA9065"/>
              </a:buClr>
              <a:buNone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889746" eaLnBrk="1" fontAlgn="auto" hangingPunct="1">
              <a:spcAft>
                <a:spcPts val="0"/>
              </a:spcAft>
              <a:buClr>
                <a:srgbClr val="AA9065"/>
              </a:buClr>
              <a:buNone/>
              <a:defRPr/>
            </a:pPr>
            <a:endParaRPr lang="en-US" sz="3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889746" eaLnBrk="1" fontAlgn="auto" hangingPunct="1">
              <a:spcAft>
                <a:spcPts val="0"/>
              </a:spcAft>
              <a:buClr>
                <a:srgbClr val="AA9065"/>
              </a:buClr>
              <a:buNone/>
              <a:defRPr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1349310" lvl="1" indent="-571435" defTabSz="889746" fontAlgn="auto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2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marL="571435" indent="-571435" defTabSz="889746" eaLnBrk="1" fontAlgn="auto" hangingPunct="1">
              <a:spcAft>
                <a:spcPts val="0"/>
              </a:spcAft>
              <a:buClr>
                <a:srgbClr val="AA9065"/>
              </a:buClr>
              <a:buFont typeface="Arial"/>
              <a:buChar char="•"/>
              <a:defRPr/>
            </a:pP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5"/>
          <p:cNvSpPr>
            <a:spLocks noGrp="1"/>
          </p:cNvSpPr>
          <p:nvPr>
            <p:ph type="title"/>
          </p:nvPr>
        </p:nvSpPr>
        <p:spPr bwMode="auto">
          <a:xfrm>
            <a:off x="846138" y="4940300"/>
            <a:ext cx="17983200" cy="142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z="7600" dirty="0" smtClean="0">
                <a:latin typeface="Crimson Text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6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l white backgrou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BLFonts">
      <a:majorFont>
        <a:latin typeface="Crimson Tex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497</TotalTime>
  <Words>299</Words>
  <Application>Microsoft Office PowerPoint</Application>
  <PresentationFormat>Custom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</vt:lpstr>
      <vt:lpstr>Calibri</vt:lpstr>
      <vt:lpstr>Arial</vt:lpstr>
      <vt:lpstr>Crimson Text</vt:lpstr>
      <vt:lpstr>abl white background</vt:lpstr>
      <vt:lpstr>Promoting Private Enterprise and Charity</vt:lpstr>
      <vt:lpstr>PowerPoint Presentation</vt:lpstr>
      <vt:lpstr>Promoting private enterprise – key cases</vt:lpstr>
      <vt:lpstr>Promoting private enterprise – practical guidance </vt:lpstr>
      <vt:lpstr>QUESTIONS?</vt:lpstr>
    </vt:vector>
  </TitlesOfParts>
  <Company>ABL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ABL</dc:creator>
  <cp:lastModifiedBy>ABL</cp:lastModifiedBy>
  <cp:revision>49</cp:revision>
  <dcterms:created xsi:type="dcterms:W3CDTF">2019-07-29T07:37:07Z</dcterms:created>
  <dcterms:modified xsi:type="dcterms:W3CDTF">2019-07-31T07:06:28Z</dcterms:modified>
</cp:coreProperties>
</file>